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4CAF7E-CBAE-4B15-806F-5F7AAB006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F0E2B-0678-44CB-9C59-4744ADA41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CD87AF-4330-46B3-96F7-25502D9E7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303C77-D3BC-4CE3-9E21-4BF4C1734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42A276-5DF5-4A58-BBAC-50B4996384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A942E3-EB90-46FA-97C1-D79D525E41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9D9423-05D2-49CA-95B2-0A06C0083E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1D542B-5146-42B4-9A74-F9FF13D9A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27D527-53A7-4A0E-AC54-3A0BE4522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60F82-3629-478C-BCB6-D3F0513D2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C6632-C17C-427D-B0E4-080E4286F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3014204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虚拟现实技术在法律与公共安全领域的应用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公共安全领域应用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前景与展望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阶段到现阶段的多个发展阶段。早期的虚拟现实技术主要应用于军事领域，随着计算机技术的不断发展和普及，虚拟现实技术逐渐进入民用领域，并在游戏、影视、教育、医疗、建筑等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通过计算机图形学、仿真技术、多媒体技术、人工智能技术、计算机网络技术、并行处理技术和多传感器技术等多种技术的融合，生成逼真的三维虚拟环境，用户通过使用特殊的交互设备，便可以进入虚拟环境中，成为虚拟环境中的一个部分，与虚拟环境进行交互，感知和操作虚拟世界中的各种对象，从而获得身临其境的感受和体会。</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技术原理</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具有沉浸性、交互性和构想性三个基本特征。沉浸性是指用户感到作为主角存在于模拟环境中的真实程度；交互性是指用户对模拟环境内物体的可操作程度和从环境得到反馈的自然程度；构想性是指用户沉浸在多维信息空间中，依靠自己的感知和认知能力可全方位地获取知识，发挥主观能动性，寻求解答，形成新的概念。</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虚拟现实技术在许多领域都得到了广泛应用，如游戏娱乐、影视制作、城市规划、室内设计、工业仿真、远程教育、医疗保健等。在法律与公共安全领域，虚拟现实技术也发挥着越来越重要的作用。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应用领域</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虚拟现实技术已经成为法律与公共安全领域的重要技术手段之一。在法律领域，虚拟现实技术可以用于案件现场重建、证据展示、法庭审判等方面；在公共安全领域，虚拟现实技术可以用于应急演练、安全培训、灾害模拟等方面。同时，随着技术的不断发展和进步，虚拟现实技术在法律与公共安全领域的应用前景将更加广阔。</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法律领域应用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27" r="24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案件重建与模拟审判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现场重建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利用虚拟现实技术，可以重建犯罪现场，使法官、检察官和辩护律师更直观地了解案件情况。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证据展示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通过虚拟现实技术，可以将证据以三维立体的形式展示出来，提高证据的直观性和可信度。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模拟审判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虚拟现实技术可以模拟法庭审判过程，让参与者在虚拟环境中进行角色扮演，提高法律程序的透明度和公正性。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案例学习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虚拟现实技术可以提供丰富的案例资源，让学生在虚拟环境中分析和解决法律问题，提高法律实践能力。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互动教学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利用虚拟现实技术的互动性，可以实现教师与学生之间的实时交流和互动，提高教学效果和学生的学习兴趣。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模拟法庭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通过虚拟现实技术，可以创建模拟法庭，让学生在虚拟环境中学习和实践法律知识和技能。</a:t>
            </a:r>
          </a:p>
        </p:txBody>
      </p:sp>
      <p:pic>
        <p:nvPicPr>
          <p:cNvPr id="10" name="Picture 10"/>
          <p:cNvPicPr>
            <a:picLocks noChangeAspect="1"/>
          </p:cNvPicPr>
          <p:nvPr/>
        </p:nvPicPr>
        <p:blipFill>
          <a:blip r:embed="rId2"/>
          <a:srcRect l="23633" r="236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法律教育与培训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通过虚拟现实技术，可以创建虚拟图书馆，提供丰富的法律文献资源，方便研究者进行法律研究和学术交流。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虚拟图书馆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利用虚拟现实技术，可以实现远程参加学术会议和研讨会，促进不同地域和领域的法律学者之间的交流和合作。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学术会议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虚拟现实技术可以与法律数据库相结合，提供更为直观和便捷的数据检索和分析工具，促进法律研究的深入发展。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法律数据库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法律研究与学术交流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公共安全领域应用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https://d.book118.com/776130142042010040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2024-09-06T12:18:34.888</cp:lastPrinted>
  <dcterms:created xsi:type="dcterms:W3CDTF">2024-09-06T04:18:34Z</dcterms:created>
  <dcterms:modified xsi:type="dcterms:W3CDTF">2024-09-06T04:18:36Z</dcterms:modified>
</cp:coreProperties>
</file>