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5FD04-AFE3-491F-83B5-E72D9E670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CD1EF-9FCE-4179-A138-A856F729E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D4766-CCC2-4165-81B0-657B62528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FE8F8-F32C-498D-BD20-D0A603803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9F6176-26A4-4D45-987E-A39CCE3EC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F4F408-28F6-4CB8-BC9A-AD6833D34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934644-1573-4F11-81D2-E23E0E527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B3921-D8FD-4420-B417-2D70499F7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15E984-7122-4E9A-A269-B251CEECB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3518F-404E-4025-AF57-5CB61DE63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633AF-F4BD-406C-9D51-0D2CC6B96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3020214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小班安全教育活动方案冬季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安全教育目标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安全教育活动安排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安全教育评价与反馈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安全教育目标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3500000">
            <a:off x="1207034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894644" y="4362026"/>
            <a:ext cx="744855" cy="23583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46361" y="3211596"/>
            <a:ext cx="44577" cy="25146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87319" y="3131586"/>
            <a:ext cx="15526" cy="33718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446361" y="3173877"/>
            <a:ext cx="41624" cy="29051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492557" y="3173877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474365" y="3060339"/>
            <a:ext cx="11239" cy="27432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481699" y="3096915"/>
            <a:ext cx="12573" cy="26099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372352" y="3211596"/>
            <a:ext cx="18860" cy="25146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390545" y="3096915"/>
            <a:ext cx="14859" cy="26099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376352" y="3173877"/>
            <a:ext cx="18193" cy="29051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421882" y="3021001"/>
            <a:ext cx="17145" cy="30671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446361" y="3021001"/>
            <a:ext cx="18860" cy="30671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413309" y="3047099"/>
            <a:ext cx="2286" cy="4667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3399784" y="3060339"/>
            <a:ext cx="12859" cy="27432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382639" y="3131586"/>
            <a:ext cx="17145" cy="33718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3446361" y="3245220"/>
            <a:ext cx="46196" cy="29051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403023" y="3131586"/>
            <a:ext cx="36004" cy="33718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414929" y="3060339"/>
            <a:ext cx="24098" cy="27432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399117" y="3173877"/>
            <a:ext cx="40005" cy="29051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446361" y="3131586"/>
            <a:ext cx="37624" cy="33718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446361" y="3060339"/>
            <a:ext cx="25718" cy="27432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446361" y="3096915"/>
            <a:ext cx="32004" cy="26099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409309" y="3096915"/>
            <a:ext cx="29718" cy="26099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394450" y="3282843"/>
            <a:ext cx="44577" cy="30385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396831" y="3211596"/>
            <a:ext cx="42291" cy="25146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395117" y="3245220"/>
            <a:ext cx="43910" cy="29051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3370066" y="3245220"/>
            <a:ext cx="18860" cy="29051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3498844" y="3245220"/>
            <a:ext cx="16478" cy="29051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496558" y="3211596"/>
            <a:ext cx="15811" cy="25146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412643" y="3051672"/>
            <a:ext cx="9906" cy="8572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3465125" y="3051672"/>
            <a:ext cx="9239" cy="8572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3439027" y="3051672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3405404" y="3087676"/>
            <a:ext cx="9620" cy="9239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472079" y="3087676"/>
            <a:ext cx="9620" cy="9239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39027" y="3087676"/>
            <a:ext cx="7239" cy="923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399784" y="3123014"/>
            <a:ext cx="9620" cy="8572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478365" y="3123014"/>
            <a:ext cx="8953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3439027" y="3123014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3394450" y="3165305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483985" y="3165305"/>
            <a:ext cx="8572" cy="8572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3439027" y="3165305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3390545" y="3202929"/>
            <a:ext cx="8572" cy="8572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3487985" y="3202929"/>
            <a:ext cx="8572" cy="8572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3439027" y="3202929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388830" y="3236647"/>
            <a:ext cx="7906" cy="8572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3490938" y="3236647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3439027" y="3236647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3387211" y="3274271"/>
            <a:ext cx="7239" cy="8572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3492557" y="3274271"/>
            <a:ext cx="7906" cy="8572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3439027" y="3274271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3439027" y="3313228"/>
            <a:ext cx="7239" cy="857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 rot="13500000">
            <a:off x="3543612" y="3414098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4422579" y="4332117"/>
            <a:ext cx="414052" cy="29575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2" name="AutoShape 62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3" name="AutoShape 63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4" name="AutoShape 64"/>
          <p:cNvSpPr/>
          <p:nvPr/>
        </p:nvSpPr>
        <p:spPr>
          <a:xfrm>
            <a:off x="6649402" y="2138986"/>
            <a:ext cx="587026" cy="58559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6731888" y="2359775"/>
            <a:ext cx="409003" cy="129159"/>
          </a:xfrm>
          <a:custGeom>
            <a:rect l="l" t="t" r="r" b="b"/>
            <a:pathLst>
              <a:path w="723" h="226">
                <a:moveTo>
                  <a:pt x="618" y="132"/>
                </a:moveTo>
                <a:cubicBezTo>
                  <a:pt x="616" y="126"/>
                  <a:pt x="613" y="120"/>
                  <a:pt x="611" y="115"/>
                </a:cubicBezTo>
                <a:cubicBezTo>
                  <a:pt x="560" y="21"/>
                  <a:pt x="560" y="21"/>
                  <a:pt x="560" y="21"/>
                </a:cubicBezTo>
                <a:cubicBezTo>
                  <a:pt x="553" y="9"/>
                  <a:pt x="540" y="1"/>
                  <a:pt x="526" y="1"/>
                </a:cubicBezTo>
                <a:cubicBezTo>
                  <a:pt x="526" y="1"/>
                  <a:pt x="503" y="0"/>
                  <a:pt x="491" y="0"/>
                </a:cubicBezTo>
                <a:cubicBezTo>
                  <a:pt x="476" y="0"/>
                  <a:pt x="463" y="8"/>
                  <a:pt x="456" y="21"/>
                </a:cubicBezTo>
                <a:cubicBezTo>
                  <a:pt x="439" y="52"/>
                  <a:pt x="439" y="52"/>
                  <a:pt x="439" y="52"/>
                </a:cubicBezTo>
                <a:cubicBezTo>
                  <a:pt x="445" y="61"/>
                  <a:pt x="445" y="61"/>
                  <a:pt x="445" y="61"/>
                </a:cubicBezTo>
                <a:cubicBezTo>
                  <a:pt x="464" y="25"/>
                  <a:pt x="464" y="25"/>
                  <a:pt x="464" y="25"/>
                </a:cubicBezTo>
                <a:cubicBezTo>
                  <a:pt x="470" y="15"/>
                  <a:pt x="480" y="8"/>
                  <a:pt x="491" y="8"/>
                </a:cubicBezTo>
                <a:cubicBezTo>
                  <a:pt x="502" y="8"/>
                  <a:pt x="512" y="15"/>
                  <a:pt x="517" y="25"/>
                </a:cubicBezTo>
                <a:cubicBezTo>
                  <a:pt x="568" y="118"/>
                  <a:pt x="568" y="118"/>
                  <a:pt x="568" y="118"/>
                </a:cubicBezTo>
                <a:cubicBezTo>
                  <a:pt x="574" y="129"/>
                  <a:pt x="580" y="144"/>
                  <a:pt x="572" y="156"/>
                </a:cubicBezTo>
                <a:cubicBezTo>
                  <a:pt x="564" y="168"/>
                  <a:pt x="548" y="169"/>
                  <a:pt x="542" y="169"/>
                </a:cubicBezTo>
                <a:cubicBezTo>
                  <a:pt x="457" y="169"/>
                  <a:pt x="457" y="169"/>
                  <a:pt x="457" y="169"/>
                </a:cubicBezTo>
                <a:cubicBezTo>
                  <a:pt x="461" y="166"/>
                  <a:pt x="465" y="163"/>
                  <a:pt x="467" y="159"/>
                </a:cubicBezTo>
                <a:cubicBezTo>
                  <a:pt x="478" y="144"/>
                  <a:pt x="470" y="127"/>
                  <a:pt x="464" y="115"/>
                </a:cubicBezTo>
                <a:cubicBezTo>
                  <a:pt x="428" y="48"/>
                  <a:pt x="428" y="48"/>
                  <a:pt x="428" y="48"/>
                </a:cubicBezTo>
                <a:cubicBezTo>
                  <a:pt x="413" y="21"/>
                  <a:pt x="413" y="21"/>
                  <a:pt x="413" y="21"/>
                </a:cubicBezTo>
                <a:cubicBezTo>
                  <a:pt x="406" y="9"/>
                  <a:pt x="393" y="1"/>
                  <a:pt x="379" y="1"/>
                </a:cubicBezTo>
                <a:cubicBezTo>
                  <a:pt x="379" y="1"/>
                  <a:pt x="347" y="0"/>
                  <a:pt x="344" y="0"/>
                </a:cubicBezTo>
                <a:cubicBezTo>
                  <a:pt x="330" y="0"/>
                  <a:pt x="317" y="8"/>
                  <a:pt x="310" y="21"/>
                </a:cubicBezTo>
                <a:cubicBezTo>
                  <a:pt x="293" y="51"/>
                  <a:pt x="293" y="51"/>
                  <a:pt x="293" y="51"/>
                </a:cubicBezTo>
                <a:cubicBezTo>
                  <a:pt x="298" y="61"/>
                  <a:pt x="298" y="61"/>
                  <a:pt x="298" y="61"/>
                </a:cubicBezTo>
                <a:cubicBezTo>
                  <a:pt x="318" y="25"/>
                  <a:pt x="318" y="25"/>
                  <a:pt x="318" y="25"/>
                </a:cubicBezTo>
                <a:cubicBezTo>
                  <a:pt x="323" y="15"/>
                  <a:pt x="333" y="8"/>
                  <a:pt x="344" y="8"/>
                </a:cubicBezTo>
                <a:cubicBezTo>
                  <a:pt x="355" y="8"/>
                  <a:pt x="365" y="15"/>
                  <a:pt x="371" y="25"/>
                </a:cubicBezTo>
                <a:cubicBezTo>
                  <a:pt x="422" y="118"/>
                  <a:pt x="422" y="118"/>
                  <a:pt x="422" y="118"/>
                </a:cubicBezTo>
                <a:cubicBezTo>
                  <a:pt x="427" y="129"/>
                  <a:pt x="434" y="144"/>
                  <a:pt x="425" y="156"/>
                </a:cubicBezTo>
                <a:cubicBezTo>
                  <a:pt x="417" y="168"/>
                  <a:pt x="402" y="169"/>
                  <a:pt x="395" y="169"/>
                </a:cubicBezTo>
                <a:cubicBezTo>
                  <a:pt x="311" y="169"/>
                  <a:pt x="311" y="169"/>
                  <a:pt x="311" y="169"/>
                </a:cubicBezTo>
                <a:cubicBezTo>
                  <a:pt x="315" y="166"/>
                  <a:pt x="318" y="163"/>
                  <a:pt x="321" y="159"/>
                </a:cubicBezTo>
                <a:cubicBezTo>
                  <a:pt x="331" y="144"/>
                  <a:pt x="324" y="127"/>
                  <a:pt x="317" y="115"/>
                </a:cubicBezTo>
                <a:cubicBezTo>
                  <a:pt x="266" y="21"/>
                  <a:pt x="266" y="21"/>
                  <a:pt x="266" y="21"/>
                </a:cubicBezTo>
                <a:cubicBezTo>
                  <a:pt x="260" y="9"/>
                  <a:pt x="246" y="1"/>
                  <a:pt x="232" y="1"/>
                </a:cubicBezTo>
                <a:cubicBezTo>
                  <a:pt x="232" y="1"/>
                  <a:pt x="200" y="0"/>
                  <a:pt x="198" y="0"/>
                </a:cubicBezTo>
                <a:cubicBezTo>
                  <a:pt x="183" y="0"/>
                  <a:pt x="170" y="8"/>
                  <a:pt x="163" y="21"/>
                </a:cubicBezTo>
                <a:cubicBezTo>
                  <a:pt x="112" y="115"/>
                  <a:pt x="112" y="115"/>
                  <a:pt x="112" y="115"/>
                </a:cubicBezTo>
                <a:cubicBezTo>
                  <a:pt x="111" y="117"/>
                  <a:pt x="109" y="119"/>
                  <a:pt x="108" y="122"/>
                </a:cubicBezTo>
                <a:cubicBezTo>
                  <a:pt x="111" y="121"/>
                  <a:pt x="115" y="121"/>
                  <a:pt x="119" y="120"/>
                </a:cubicBezTo>
                <a:cubicBezTo>
                  <a:pt x="119" y="120"/>
                  <a:pt x="120" y="119"/>
                  <a:pt x="120" y="118"/>
                </a:cubicBezTo>
                <a:cubicBezTo>
                  <a:pt x="171" y="25"/>
                  <a:pt x="171" y="25"/>
                  <a:pt x="171" y="25"/>
                </a:cubicBezTo>
                <a:cubicBezTo>
                  <a:pt x="177" y="15"/>
                  <a:pt x="187" y="8"/>
                  <a:pt x="198" y="8"/>
                </a:cubicBezTo>
                <a:cubicBezTo>
                  <a:pt x="208" y="8"/>
                  <a:pt x="219" y="15"/>
                  <a:pt x="224" y="25"/>
                </a:cubicBezTo>
                <a:cubicBezTo>
                  <a:pt x="275" y="118"/>
                  <a:pt x="275" y="118"/>
                  <a:pt x="275" y="118"/>
                </a:cubicBezTo>
                <a:cubicBezTo>
                  <a:pt x="281" y="129"/>
                  <a:pt x="287" y="144"/>
                  <a:pt x="279" y="156"/>
                </a:cubicBezTo>
                <a:cubicBezTo>
                  <a:pt x="270" y="168"/>
                  <a:pt x="255" y="169"/>
                  <a:pt x="249" y="169"/>
                </a:cubicBezTo>
                <a:cubicBezTo>
                  <a:pt x="147" y="169"/>
                  <a:pt x="147" y="169"/>
                  <a:pt x="147" y="169"/>
                </a:cubicBezTo>
                <a:cubicBezTo>
                  <a:pt x="140" y="169"/>
                  <a:pt x="125" y="168"/>
                  <a:pt x="116" y="156"/>
                </a:cubicBezTo>
                <a:cubicBezTo>
                  <a:pt x="111" y="147"/>
                  <a:pt x="112" y="138"/>
                  <a:pt x="115" y="130"/>
                </a:cubicBezTo>
                <a:cubicBezTo>
                  <a:pt x="112" y="130"/>
                  <a:pt x="106" y="132"/>
                  <a:pt x="105" y="132"/>
                </a:cubicBezTo>
                <a:cubicBezTo>
                  <a:pt x="42" y="151"/>
                  <a:pt x="0" y="177"/>
                  <a:pt x="0" y="177"/>
                </a:cubicBezTo>
                <a:cubicBezTo>
                  <a:pt x="0" y="177"/>
                  <a:pt x="107" y="227"/>
                  <a:pt x="238" y="227"/>
                </a:cubicBezTo>
                <a:cubicBezTo>
                  <a:pt x="485" y="227"/>
                  <a:pt x="485" y="227"/>
                  <a:pt x="485" y="227"/>
                </a:cubicBezTo>
                <a:cubicBezTo>
                  <a:pt x="617" y="227"/>
                  <a:pt x="723" y="177"/>
                  <a:pt x="723" y="177"/>
                </a:cubicBezTo>
                <a:cubicBezTo>
                  <a:pt x="723" y="177"/>
                  <a:pt x="681" y="151"/>
                  <a:pt x="618" y="13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Freeform 67"/>
          <p:cNvSpPr/>
          <p:nvPr/>
        </p:nvSpPr>
        <p:spPr>
          <a:xfrm>
            <a:off x="6833234" y="3604645"/>
            <a:ext cx="224504" cy="398621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6950105" y="3664653"/>
            <a:ext cx="30290" cy="16954"/>
          </a:xfrm>
          <a:custGeom>
            <a:rect l="l" t="t" r="r" b="b"/>
            <a:pathLst>
              <a:path w="57" h="32">
                <a:moveTo>
                  <a:pt x="0" y="32"/>
                </a:moveTo>
                <a:cubicBezTo>
                  <a:pt x="57" y="32"/>
                  <a:pt x="57" y="32"/>
                  <a:pt x="57" y="32"/>
                </a:cubicBezTo>
                <a:cubicBezTo>
                  <a:pt x="56" y="21"/>
                  <a:pt x="55" y="11"/>
                  <a:pt x="54" y="0"/>
                </a:cubicBezTo>
                <a:cubicBezTo>
                  <a:pt x="0" y="0"/>
                  <a:pt x="0" y="0"/>
                  <a:pt x="0" y="0"/>
                </a:cubicBezTo>
                <a:lnTo>
                  <a:pt x="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6977919" y="3610551"/>
            <a:ext cx="10573" cy="22860"/>
          </a:xfrm>
          <a:custGeom>
            <a:rect l="l" t="t" r="r" b="b"/>
            <a:pathLst>
              <a:path w="20" h="43">
                <a:moveTo>
                  <a:pt x="20" y="43"/>
                </a:moveTo>
                <a:cubicBezTo>
                  <a:pt x="18" y="28"/>
                  <a:pt x="15" y="14"/>
                  <a:pt x="12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5"/>
                  <a:pt x="4" y="29"/>
                  <a:pt x="6" y="43"/>
                </a:cubicBezTo>
                <a:lnTo>
                  <a:pt x="2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6950105" y="3639126"/>
            <a:ext cx="28289" cy="19717"/>
          </a:xfrm>
          <a:custGeom>
            <a:rect l="l" t="t" r="r" b="b"/>
            <a:pathLst>
              <a:path w="52" h="37">
                <a:moveTo>
                  <a:pt x="0" y="37"/>
                </a:moveTo>
                <a:cubicBezTo>
                  <a:pt x="53" y="37"/>
                  <a:pt x="53" y="37"/>
                  <a:pt x="53" y="37"/>
                </a:cubicBezTo>
                <a:cubicBezTo>
                  <a:pt x="52" y="25"/>
                  <a:pt x="51" y="13"/>
                  <a:pt x="50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6981538" y="3639126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19" y="25"/>
                  <a:pt x="17" y="12"/>
                  <a:pt x="15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3"/>
                  <a:pt x="3" y="25"/>
                  <a:pt x="4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Freeform 72"/>
          <p:cNvSpPr/>
          <p:nvPr/>
        </p:nvSpPr>
        <p:spPr>
          <a:xfrm>
            <a:off x="6969155" y="3562164"/>
            <a:ext cx="7620" cy="18574"/>
          </a:xfrm>
          <a:custGeom>
            <a:rect l="l" t="t" r="r" b="b"/>
            <a:pathLst>
              <a:path w="14" h="35">
                <a:moveTo>
                  <a:pt x="14" y="35"/>
                </a:moveTo>
                <a:cubicBezTo>
                  <a:pt x="10" y="23"/>
                  <a:pt x="6" y="11"/>
                  <a:pt x="1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2"/>
                  <a:pt x="5" y="24"/>
                  <a:pt x="7" y="35"/>
                </a:cubicBezTo>
                <a:lnTo>
                  <a:pt x="14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Freeform 73"/>
          <p:cNvSpPr/>
          <p:nvPr/>
        </p:nvSpPr>
        <p:spPr>
          <a:xfrm>
            <a:off x="6974109" y="3587024"/>
            <a:ext cx="8477" cy="17717"/>
          </a:xfrm>
          <a:custGeom>
            <a:rect l="l" t="t" r="r" b="b"/>
            <a:pathLst>
              <a:path w="16" h="33">
                <a:moveTo>
                  <a:pt x="16" y="33"/>
                </a:moveTo>
                <a:cubicBezTo>
                  <a:pt x="14" y="21"/>
                  <a:pt x="11" y="10"/>
                  <a:pt x="8" y="0"/>
                </a:cubicBezTo>
                <a:cubicBezTo>
                  <a:pt x="0" y="0"/>
                  <a:pt x="0" y="0"/>
                  <a:pt x="0" y="0"/>
                </a:cubicBezTo>
                <a:cubicBezTo>
                  <a:pt x="2" y="11"/>
                  <a:pt x="4" y="22"/>
                  <a:pt x="5" y="33"/>
                </a:cubicBezTo>
                <a:lnTo>
                  <a:pt x="16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Freeform 74"/>
          <p:cNvSpPr/>
          <p:nvPr/>
        </p:nvSpPr>
        <p:spPr>
          <a:xfrm>
            <a:off x="6899909" y="3664653"/>
            <a:ext cx="12764" cy="16954"/>
          </a:xfrm>
          <a:custGeom>
            <a:rect l="l" t="t" r="r" b="b"/>
            <a:pathLst>
              <a:path w="24" h="32">
                <a:moveTo>
                  <a:pt x="4" y="0"/>
                </a:moveTo>
                <a:cubicBezTo>
                  <a:pt x="2" y="11"/>
                  <a:pt x="1" y="21"/>
                  <a:pt x="0" y="32"/>
                </a:cubicBezTo>
                <a:cubicBezTo>
                  <a:pt x="21" y="32"/>
                  <a:pt x="21" y="32"/>
                  <a:pt x="21" y="32"/>
                </a:cubicBezTo>
                <a:cubicBezTo>
                  <a:pt x="22" y="21"/>
                  <a:pt x="23" y="11"/>
                  <a:pt x="24" y="0"/>
                </a:cubicBezTo>
                <a:lnTo>
                  <a:pt x="4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6912196" y="3587024"/>
            <a:ext cx="10096" cy="17717"/>
          </a:xfrm>
          <a:custGeom>
            <a:rect l="l" t="t" r="r" b="b"/>
            <a:pathLst>
              <a:path w="19" h="33">
                <a:moveTo>
                  <a:pt x="9" y="0"/>
                </a:moveTo>
                <a:cubicBezTo>
                  <a:pt x="6" y="10"/>
                  <a:pt x="3" y="21"/>
                  <a:pt x="0" y="33"/>
                </a:cubicBezTo>
                <a:cubicBezTo>
                  <a:pt x="14" y="33"/>
                  <a:pt x="14" y="33"/>
                  <a:pt x="14" y="33"/>
                </a:cubicBezTo>
                <a:cubicBezTo>
                  <a:pt x="16" y="22"/>
                  <a:pt x="17" y="11"/>
                  <a:pt x="19" y="0"/>
                </a:cubicBezTo>
                <a:lnTo>
                  <a:pt x="9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6902576" y="3639126"/>
            <a:ext cx="12382" cy="19717"/>
          </a:xfrm>
          <a:custGeom>
            <a:rect l="l" t="t" r="r" b="b"/>
            <a:pathLst>
              <a:path w="23" h="37">
                <a:moveTo>
                  <a:pt x="6" y="0"/>
                </a:moveTo>
                <a:cubicBezTo>
                  <a:pt x="4" y="12"/>
                  <a:pt x="2" y="25"/>
                  <a:pt x="0" y="37"/>
                </a:cubicBezTo>
                <a:cubicBezTo>
                  <a:pt x="19" y="37"/>
                  <a:pt x="19" y="37"/>
                  <a:pt x="19" y="37"/>
                </a:cubicBezTo>
                <a:cubicBezTo>
                  <a:pt x="21" y="25"/>
                  <a:pt x="22" y="13"/>
                  <a:pt x="23" y="0"/>
                </a:cubicBezTo>
                <a:lnTo>
                  <a:pt x="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6933532" y="3535589"/>
            <a:ext cx="11621" cy="20765"/>
          </a:xfrm>
          <a:custGeom>
            <a:rect l="l" t="t" r="r" b="b"/>
            <a:pathLst>
              <a:path w="22" h="39">
                <a:moveTo>
                  <a:pt x="22" y="0"/>
                </a:moveTo>
                <a:cubicBezTo>
                  <a:pt x="14" y="2"/>
                  <a:pt x="7" y="9"/>
                  <a:pt x="0" y="19"/>
                </a:cubicBezTo>
                <a:cubicBezTo>
                  <a:pt x="5" y="21"/>
                  <a:pt x="5" y="21"/>
                  <a:pt x="5" y="21"/>
                </a:cubicBezTo>
                <a:cubicBezTo>
                  <a:pt x="3" y="27"/>
                  <a:pt x="2" y="33"/>
                  <a:pt x="1" y="39"/>
                </a:cubicBezTo>
                <a:cubicBezTo>
                  <a:pt x="22" y="39"/>
                  <a:pt x="22" y="39"/>
                  <a:pt x="22" y="39"/>
                </a:cubicBezTo>
                <a:lnTo>
                  <a:pt x="2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6950105" y="3535589"/>
            <a:ext cx="12764" cy="20765"/>
          </a:xfrm>
          <a:custGeom>
            <a:rect l="l" t="t" r="r" b="b"/>
            <a:pathLst>
              <a:path w="24" h="39">
                <a:moveTo>
                  <a:pt x="20" y="21"/>
                </a:moveTo>
                <a:cubicBezTo>
                  <a:pt x="22" y="20"/>
                  <a:pt x="22" y="20"/>
                  <a:pt x="22" y="20"/>
                </a:cubicBezTo>
                <a:cubicBezTo>
                  <a:pt x="15" y="9"/>
                  <a:pt x="8" y="2"/>
                  <a:pt x="0" y="0"/>
                </a:cubicBezTo>
                <a:cubicBezTo>
                  <a:pt x="0" y="39"/>
                  <a:pt x="0" y="39"/>
                  <a:pt x="0" y="39"/>
                </a:cubicBezTo>
                <a:cubicBezTo>
                  <a:pt x="24" y="39"/>
                  <a:pt x="24" y="39"/>
                  <a:pt x="24" y="39"/>
                </a:cubicBezTo>
                <a:cubicBezTo>
                  <a:pt x="22" y="33"/>
                  <a:pt x="21" y="27"/>
                  <a:pt x="20" y="2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6927722" y="3553210"/>
            <a:ext cx="1524" cy="3143"/>
          </a:xfrm>
          <a:custGeom>
            <a:rect l="l" t="t" r="r" b="b"/>
            <a:pathLst>
              <a:path w="3" h="6">
                <a:moveTo>
                  <a:pt x="0" y="6"/>
                </a:moveTo>
                <a:cubicBezTo>
                  <a:pt x="2" y="6"/>
                  <a:pt x="2" y="6"/>
                  <a:pt x="2" y="6"/>
                </a:cubicBezTo>
                <a:cubicBezTo>
                  <a:pt x="2" y="4"/>
                  <a:pt x="3" y="2"/>
                  <a:pt x="3" y="0"/>
                </a:cubicBezTo>
                <a:cubicBezTo>
                  <a:pt x="2" y="2"/>
                  <a:pt x="1" y="4"/>
                  <a:pt x="0" y="6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Freeform 80"/>
          <p:cNvSpPr/>
          <p:nvPr/>
        </p:nvSpPr>
        <p:spPr>
          <a:xfrm>
            <a:off x="6918483" y="3562164"/>
            <a:ext cx="8763" cy="18574"/>
          </a:xfrm>
          <a:custGeom>
            <a:rect l="l" t="t" r="r" b="b"/>
            <a:pathLst>
              <a:path w="16" h="35">
                <a:moveTo>
                  <a:pt x="12" y="0"/>
                </a:moveTo>
                <a:cubicBezTo>
                  <a:pt x="8" y="11"/>
                  <a:pt x="4" y="23"/>
                  <a:pt x="0" y="35"/>
                </a:cubicBezTo>
                <a:cubicBezTo>
                  <a:pt x="9" y="35"/>
                  <a:pt x="9" y="35"/>
                  <a:pt x="9" y="35"/>
                </a:cubicBezTo>
                <a:cubicBezTo>
                  <a:pt x="12" y="24"/>
                  <a:pt x="14" y="12"/>
                  <a:pt x="16" y="0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Freeform 81"/>
          <p:cNvSpPr/>
          <p:nvPr/>
        </p:nvSpPr>
        <p:spPr>
          <a:xfrm>
            <a:off x="6906862" y="3610551"/>
            <a:ext cx="11621" cy="22860"/>
          </a:xfrm>
          <a:custGeom>
            <a:rect l="l" t="t" r="r" b="b"/>
            <a:pathLst>
              <a:path w="22" h="43">
                <a:moveTo>
                  <a:pt x="8" y="0"/>
                </a:moveTo>
                <a:cubicBezTo>
                  <a:pt x="5" y="14"/>
                  <a:pt x="2" y="28"/>
                  <a:pt x="0" y="43"/>
                </a:cubicBezTo>
                <a:cubicBezTo>
                  <a:pt x="16" y="43"/>
                  <a:pt x="16" y="43"/>
                  <a:pt x="16" y="43"/>
                </a:cubicBezTo>
                <a:cubicBezTo>
                  <a:pt x="18" y="29"/>
                  <a:pt x="20" y="15"/>
                  <a:pt x="22" y="0"/>
                </a:cubicBezTo>
                <a:lnTo>
                  <a:pt x="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Freeform 82"/>
          <p:cNvSpPr/>
          <p:nvPr/>
        </p:nvSpPr>
        <p:spPr>
          <a:xfrm>
            <a:off x="6950105" y="3687418"/>
            <a:ext cx="31432" cy="19717"/>
          </a:xfrm>
          <a:custGeom>
            <a:rect l="l" t="t" r="r" b="b"/>
            <a:pathLst>
              <a:path w="59" h="37">
                <a:moveTo>
                  <a:pt x="0" y="37"/>
                </a:moveTo>
                <a:cubicBezTo>
                  <a:pt x="59" y="37"/>
                  <a:pt x="59" y="37"/>
                  <a:pt x="59" y="37"/>
                </a:cubicBezTo>
                <a:cubicBezTo>
                  <a:pt x="58" y="25"/>
                  <a:pt x="58" y="13"/>
                  <a:pt x="57" y="0"/>
                </a:cubicBezTo>
                <a:cubicBezTo>
                  <a:pt x="0" y="0"/>
                  <a:pt x="0" y="0"/>
                  <a:pt x="0" y="0"/>
                </a:cubicBezTo>
                <a:lnTo>
                  <a:pt x="0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6920769" y="3610551"/>
            <a:ext cx="24479" cy="22860"/>
          </a:xfrm>
          <a:custGeom>
            <a:rect l="l" t="t" r="r" b="b"/>
            <a:pathLst>
              <a:path w="46" h="43">
                <a:moveTo>
                  <a:pt x="46" y="0"/>
                </a:moveTo>
                <a:cubicBezTo>
                  <a:pt x="6" y="0"/>
                  <a:pt x="6" y="0"/>
                  <a:pt x="6" y="0"/>
                </a:cubicBezTo>
                <a:cubicBezTo>
                  <a:pt x="4" y="15"/>
                  <a:pt x="2" y="29"/>
                  <a:pt x="0" y="43"/>
                </a:cubicBezTo>
                <a:cubicBezTo>
                  <a:pt x="46" y="43"/>
                  <a:pt x="46" y="43"/>
                  <a:pt x="46" y="43"/>
                </a:cubicBezTo>
                <a:lnTo>
                  <a:pt x="46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Freeform 84"/>
          <p:cNvSpPr/>
          <p:nvPr/>
        </p:nvSpPr>
        <p:spPr>
          <a:xfrm>
            <a:off x="6928770" y="3562164"/>
            <a:ext cx="16383" cy="18574"/>
          </a:xfrm>
          <a:custGeom>
            <a:rect l="l" t="t" r="r" b="b"/>
            <a:pathLst>
              <a:path w="31" h="35">
                <a:moveTo>
                  <a:pt x="31" y="0"/>
                </a:moveTo>
                <a:cubicBezTo>
                  <a:pt x="7" y="0"/>
                  <a:pt x="7" y="0"/>
                  <a:pt x="7" y="0"/>
                </a:cubicBezTo>
                <a:cubicBezTo>
                  <a:pt x="5" y="12"/>
                  <a:pt x="2" y="24"/>
                  <a:pt x="0" y="35"/>
                </a:cubicBezTo>
                <a:cubicBezTo>
                  <a:pt x="31" y="35"/>
                  <a:pt x="31" y="35"/>
                  <a:pt x="31" y="35"/>
                </a:cubicBezTo>
                <a:cubicBezTo>
                  <a:pt x="31" y="0"/>
                  <a:pt x="31" y="0"/>
                  <a:pt x="3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6918006" y="3639126"/>
            <a:ext cx="27146" cy="19717"/>
          </a:xfrm>
          <a:custGeom>
            <a:rect l="l" t="t" r="r" b="b"/>
            <a:pathLst>
              <a:path w="51" h="37">
                <a:moveTo>
                  <a:pt x="51" y="0"/>
                </a:moveTo>
                <a:cubicBezTo>
                  <a:pt x="4" y="0"/>
                  <a:pt x="4" y="0"/>
                  <a:pt x="4" y="0"/>
                </a:cubicBezTo>
                <a:cubicBezTo>
                  <a:pt x="2" y="13"/>
                  <a:pt x="1" y="25"/>
                  <a:pt x="0" y="37"/>
                </a:cubicBezTo>
                <a:cubicBezTo>
                  <a:pt x="51" y="37"/>
                  <a:pt x="51" y="37"/>
                  <a:pt x="51" y="37"/>
                </a:cubicBezTo>
                <a:lnTo>
                  <a:pt x="51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6950105" y="3610551"/>
            <a:ext cx="25527" cy="22860"/>
          </a:xfrm>
          <a:custGeom>
            <a:rect l="l" t="t" r="r" b="b"/>
            <a:pathLst>
              <a:path w="48" h="43">
                <a:moveTo>
                  <a:pt x="0" y="43"/>
                </a:moveTo>
                <a:cubicBezTo>
                  <a:pt x="48" y="43"/>
                  <a:pt x="48" y="43"/>
                  <a:pt x="48" y="43"/>
                </a:cubicBezTo>
                <a:cubicBezTo>
                  <a:pt x="47" y="29"/>
                  <a:pt x="45" y="15"/>
                  <a:pt x="43" y="0"/>
                </a:cubicBezTo>
                <a:cubicBezTo>
                  <a:pt x="0" y="0"/>
                  <a:pt x="0" y="0"/>
                  <a:pt x="0" y="0"/>
                </a:cubicBezTo>
                <a:lnTo>
                  <a:pt x="0" y="4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6950105" y="3562164"/>
            <a:ext cx="17526" cy="18574"/>
          </a:xfrm>
          <a:custGeom>
            <a:rect l="l" t="t" r="r" b="b"/>
            <a:pathLst>
              <a:path w="33" h="35">
                <a:moveTo>
                  <a:pt x="33" y="35"/>
                </a:moveTo>
                <a:cubicBezTo>
                  <a:pt x="31" y="24"/>
                  <a:pt x="29" y="12"/>
                  <a:pt x="2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5"/>
                  <a:pt x="0" y="35"/>
                  <a:pt x="0" y="35"/>
                </a:cubicBezTo>
                <a:lnTo>
                  <a:pt x="33" y="35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Freeform 88"/>
          <p:cNvSpPr/>
          <p:nvPr/>
        </p:nvSpPr>
        <p:spPr>
          <a:xfrm>
            <a:off x="6950105" y="3587024"/>
            <a:ext cx="21717" cy="17717"/>
          </a:xfrm>
          <a:custGeom>
            <a:rect l="l" t="t" r="r" b="b"/>
            <a:pathLst>
              <a:path w="41" h="33">
                <a:moveTo>
                  <a:pt x="0" y="33"/>
                </a:moveTo>
                <a:cubicBezTo>
                  <a:pt x="41" y="33"/>
                  <a:pt x="41" y="33"/>
                  <a:pt x="41" y="33"/>
                </a:cubicBezTo>
                <a:cubicBezTo>
                  <a:pt x="39" y="22"/>
                  <a:pt x="37" y="11"/>
                  <a:pt x="35" y="0"/>
                </a:cubicBezTo>
                <a:cubicBezTo>
                  <a:pt x="0" y="0"/>
                  <a:pt x="0" y="0"/>
                  <a:pt x="0" y="0"/>
                </a:cubicBezTo>
                <a:lnTo>
                  <a:pt x="0" y="33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Freeform 89"/>
          <p:cNvSpPr/>
          <p:nvPr/>
        </p:nvSpPr>
        <p:spPr>
          <a:xfrm>
            <a:off x="6924960" y="3587024"/>
            <a:ext cx="20193" cy="17717"/>
          </a:xfrm>
          <a:custGeom>
            <a:rect l="l" t="t" r="r" b="b"/>
            <a:pathLst>
              <a:path w="38" h="33">
                <a:moveTo>
                  <a:pt x="38" y="0"/>
                </a:moveTo>
                <a:cubicBezTo>
                  <a:pt x="5" y="0"/>
                  <a:pt x="5" y="0"/>
                  <a:pt x="5" y="0"/>
                </a:cubicBezTo>
                <a:cubicBezTo>
                  <a:pt x="3" y="11"/>
                  <a:pt x="1" y="22"/>
                  <a:pt x="0" y="33"/>
                </a:cubicBezTo>
                <a:cubicBezTo>
                  <a:pt x="38" y="33"/>
                  <a:pt x="38" y="33"/>
                  <a:pt x="38" y="33"/>
                </a:cubicBezTo>
                <a:lnTo>
                  <a:pt x="38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Freeform 90"/>
          <p:cNvSpPr/>
          <p:nvPr/>
        </p:nvSpPr>
        <p:spPr>
          <a:xfrm>
            <a:off x="6914863" y="3712945"/>
            <a:ext cx="30290" cy="20574"/>
          </a:xfrm>
          <a:custGeom>
            <a:rect l="l" t="t" r="r" b="b"/>
            <a:pathLst>
              <a:path w="57" h="39">
                <a:moveTo>
                  <a:pt x="57" y="0"/>
                </a:moveTo>
                <a:cubicBezTo>
                  <a:pt x="0" y="0"/>
                  <a:pt x="0" y="0"/>
                  <a:pt x="0" y="0"/>
                </a:cubicBezTo>
                <a:cubicBezTo>
                  <a:pt x="0" y="14"/>
                  <a:pt x="0" y="27"/>
                  <a:pt x="0" y="39"/>
                </a:cubicBezTo>
                <a:cubicBezTo>
                  <a:pt x="57" y="39"/>
                  <a:pt x="57" y="39"/>
                  <a:pt x="57" y="39"/>
                </a:cubicBezTo>
                <a:lnTo>
                  <a:pt x="57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Freeform 91"/>
          <p:cNvSpPr/>
          <p:nvPr/>
        </p:nvSpPr>
        <p:spPr>
          <a:xfrm>
            <a:off x="6916482" y="3664653"/>
            <a:ext cx="28670" cy="16954"/>
          </a:xfrm>
          <a:custGeom>
            <a:rect l="l" t="t" r="r" b="b"/>
            <a:pathLst>
              <a:path w="54" h="32">
                <a:moveTo>
                  <a:pt x="54" y="0"/>
                </a:moveTo>
                <a:cubicBezTo>
                  <a:pt x="2" y="0"/>
                  <a:pt x="2" y="0"/>
                  <a:pt x="2" y="0"/>
                </a:cubicBezTo>
                <a:cubicBezTo>
                  <a:pt x="1" y="11"/>
                  <a:pt x="0" y="21"/>
                  <a:pt x="0" y="32"/>
                </a:cubicBezTo>
                <a:cubicBezTo>
                  <a:pt x="54" y="32"/>
                  <a:pt x="54" y="32"/>
                  <a:pt x="54" y="32"/>
                </a:cubicBezTo>
                <a:cubicBezTo>
                  <a:pt x="54" y="0"/>
                  <a:pt x="54" y="0"/>
                  <a:pt x="54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6915340" y="3687418"/>
            <a:ext cx="29813" cy="19717"/>
          </a:xfrm>
          <a:custGeom>
            <a:rect l="l" t="t" r="r" b="b"/>
            <a:pathLst>
              <a:path w="56" h="37">
                <a:moveTo>
                  <a:pt x="56" y="0"/>
                </a:moveTo>
                <a:cubicBezTo>
                  <a:pt x="1" y="0"/>
                  <a:pt x="1" y="0"/>
                  <a:pt x="1" y="0"/>
                </a:cubicBezTo>
                <a:cubicBezTo>
                  <a:pt x="0" y="13"/>
                  <a:pt x="0" y="25"/>
                  <a:pt x="0" y="37"/>
                </a:cubicBezTo>
                <a:cubicBezTo>
                  <a:pt x="56" y="37"/>
                  <a:pt x="56" y="37"/>
                  <a:pt x="56" y="37"/>
                </a:cubicBezTo>
                <a:cubicBezTo>
                  <a:pt x="56" y="0"/>
                  <a:pt x="56" y="0"/>
                  <a:pt x="56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6898289" y="3687418"/>
            <a:ext cx="12764" cy="19717"/>
          </a:xfrm>
          <a:custGeom>
            <a:rect l="l" t="t" r="r" b="b"/>
            <a:pathLst>
              <a:path w="24" h="37">
                <a:moveTo>
                  <a:pt x="2" y="0"/>
                </a:moveTo>
                <a:cubicBezTo>
                  <a:pt x="1" y="13"/>
                  <a:pt x="1" y="25"/>
                  <a:pt x="0" y="37"/>
                </a:cubicBezTo>
                <a:cubicBezTo>
                  <a:pt x="22" y="37"/>
                  <a:pt x="22" y="37"/>
                  <a:pt x="22" y="37"/>
                </a:cubicBezTo>
                <a:cubicBezTo>
                  <a:pt x="22" y="25"/>
                  <a:pt x="23" y="13"/>
                  <a:pt x="24" y="0"/>
                </a:cubicBezTo>
                <a:lnTo>
                  <a:pt x="2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6985729" y="3687418"/>
            <a:ext cx="11239" cy="19717"/>
          </a:xfrm>
          <a:custGeom>
            <a:rect l="l" t="t" r="r" b="b"/>
            <a:pathLst>
              <a:path w="21" h="37">
                <a:moveTo>
                  <a:pt x="21" y="37"/>
                </a:moveTo>
                <a:cubicBezTo>
                  <a:pt x="20" y="25"/>
                  <a:pt x="19" y="13"/>
                  <a:pt x="18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3"/>
                  <a:pt x="1" y="25"/>
                  <a:pt x="1" y="37"/>
                </a:cubicBezTo>
                <a:lnTo>
                  <a:pt x="21" y="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6984205" y="3664653"/>
            <a:ext cx="10763" cy="16954"/>
          </a:xfrm>
          <a:custGeom>
            <a:rect l="l" t="t" r="r" b="b"/>
            <a:pathLst>
              <a:path w="20" h="32">
                <a:moveTo>
                  <a:pt x="20" y="32"/>
                </a:moveTo>
                <a:cubicBezTo>
                  <a:pt x="19" y="21"/>
                  <a:pt x="18" y="11"/>
                  <a:pt x="17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11"/>
                  <a:pt x="1" y="21"/>
                  <a:pt x="2" y="32"/>
                </a:cubicBezTo>
                <a:lnTo>
                  <a:pt x="20" y="32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Freeform 96"/>
          <p:cNvSpPr/>
          <p:nvPr/>
        </p:nvSpPr>
        <p:spPr>
          <a:xfrm>
            <a:off x="6927246" y="3556354"/>
            <a:ext cx="6763" cy="5810"/>
          </a:xfrm>
          <a:custGeom>
            <a:rect l="l" t="t" r="r" b="b"/>
            <a:pathLst>
              <a:path w="13" h="11">
                <a:moveTo>
                  <a:pt x="13" y="0"/>
                </a:moveTo>
                <a:cubicBezTo>
                  <a:pt x="3" y="0"/>
                  <a:pt x="3" y="0"/>
                  <a:pt x="3" y="0"/>
                </a:cubicBezTo>
                <a:cubicBezTo>
                  <a:pt x="2" y="4"/>
                  <a:pt x="1" y="8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1" y="8"/>
                  <a:pt x="12" y="4"/>
                  <a:pt x="13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Freeform 97"/>
          <p:cNvSpPr/>
          <p:nvPr/>
        </p:nvSpPr>
        <p:spPr>
          <a:xfrm>
            <a:off x="6962869" y="3556354"/>
            <a:ext cx="6287" cy="5810"/>
          </a:xfrm>
          <a:custGeom>
            <a:rect l="l" t="t" r="r" b="b"/>
            <a:pathLst>
              <a:path w="12" h="11">
                <a:moveTo>
                  <a:pt x="12" y="11"/>
                </a:moveTo>
                <a:cubicBezTo>
                  <a:pt x="12" y="9"/>
                  <a:pt x="11" y="7"/>
                  <a:pt x="11" y="5"/>
                </a:cubicBezTo>
                <a:cubicBezTo>
                  <a:pt x="10" y="3"/>
                  <a:pt x="9" y="2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8"/>
                  <a:pt x="2" y="11"/>
                </a:cubicBezTo>
                <a:lnTo>
                  <a:pt x="12" y="1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>
            <a:off x="6945153" y="355635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6922293" y="3580738"/>
            <a:ext cx="6477" cy="6287"/>
          </a:xfrm>
          <a:custGeom>
            <a:rect l="l" t="t" r="r" b="b"/>
            <a:pathLst>
              <a:path w="12" h="12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2" y="4"/>
                  <a:pt x="1" y="8"/>
                  <a:pt x="0" y="12"/>
                </a:cubicBezTo>
                <a:cubicBezTo>
                  <a:pt x="10" y="12"/>
                  <a:pt x="10" y="12"/>
                  <a:pt x="10" y="12"/>
                </a:cubicBezTo>
                <a:cubicBezTo>
                  <a:pt x="11" y="8"/>
                  <a:pt x="12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6967632" y="3580738"/>
            <a:ext cx="6477" cy="6287"/>
          </a:xfrm>
          <a:custGeom>
            <a:rect l="l" t="t" r="r" b="b"/>
            <a:pathLst>
              <a:path w="12" h="12">
                <a:moveTo>
                  <a:pt x="2" y="12"/>
                </a:moveTo>
                <a:cubicBezTo>
                  <a:pt x="12" y="12"/>
                  <a:pt x="12" y="12"/>
                  <a:pt x="12" y="12"/>
                </a:cubicBezTo>
                <a:cubicBezTo>
                  <a:pt x="11" y="8"/>
                  <a:pt x="11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2" y="8"/>
                  <a:pt x="2" y="1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AutoShape 101"/>
          <p:cNvSpPr/>
          <p:nvPr/>
        </p:nvSpPr>
        <p:spPr>
          <a:xfrm>
            <a:off x="6945153" y="3580738"/>
            <a:ext cx="4953" cy="6287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6918483" y="3604645"/>
            <a:ext cx="6477" cy="5810"/>
          </a:xfrm>
          <a:custGeom>
            <a:rect l="l" t="t" r="r" b="b"/>
            <a:pathLst>
              <a:path w="12" h="11">
                <a:moveTo>
                  <a:pt x="12" y="0"/>
                </a:moveTo>
                <a:cubicBezTo>
                  <a:pt x="2" y="0"/>
                  <a:pt x="2" y="0"/>
                  <a:pt x="2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2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6971918" y="3604645"/>
            <a:ext cx="6096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>
            <a:off x="6945153" y="3604645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Freeform 105"/>
          <p:cNvSpPr/>
          <p:nvPr/>
        </p:nvSpPr>
        <p:spPr>
          <a:xfrm>
            <a:off x="6914863" y="3633316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3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3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Freeform 106"/>
          <p:cNvSpPr/>
          <p:nvPr/>
        </p:nvSpPr>
        <p:spPr>
          <a:xfrm>
            <a:off x="6975728" y="3633316"/>
            <a:ext cx="5810" cy="5810"/>
          </a:xfrm>
          <a:custGeom>
            <a:rect l="l" t="t" r="r" b="b"/>
            <a:pathLst>
              <a:path w="11" h="11">
                <a:moveTo>
                  <a:pt x="2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3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3"/>
                  <a:pt x="1" y="7"/>
                  <a:pt x="2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>
            <a:off x="6945153" y="3633316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Freeform 108"/>
          <p:cNvSpPr/>
          <p:nvPr/>
        </p:nvSpPr>
        <p:spPr>
          <a:xfrm>
            <a:off x="6912196" y="3658843"/>
            <a:ext cx="5810" cy="5810"/>
          </a:xfrm>
          <a:custGeom>
            <a:rect l="l" t="t" r="r" b="b"/>
            <a:pathLst>
              <a:path w="11" h="11">
                <a:moveTo>
                  <a:pt x="11" y="0"/>
                </a:moveTo>
                <a:cubicBezTo>
                  <a:pt x="1" y="0"/>
                  <a:pt x="1" y="0"/>
                  <a:pt x="1" y="0"/>
                </a:cubicBezTo>
                <a:cubicBezTo>
                  <a:pt x="1" y="4"/>
                  <a:pt x="1" y="7"/>
                  <a:pt x="0" y="11"/>
                </a:cubicBez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11" y="4"/>
                  <a:pt x="1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6978395" y="3658843"/>
            <a:ext cx="5810" cy="5810"/>
          </a:xfrm>
          <a:custGeom>
            <a:rect l="l" t="t" r="r" b="b"/>
            <a:pathLst>
              <a:path w="11" h="11">
                <a:moveTo>
                  <a:pt x="1" y="11"/>
                </a:moveTo>
                <a:cubicBezTo>
                  <a:pt x="11" y="11"/>
                  <a:pt x="11" y="11"/>
                  <a:pt x="11" y="11"/>
                </a:cubicBezTo>
                <a:cubicBezTo>
                  <a:pt x="11" y="7"/>
                  <a:pt x="10" y="4"/>
                  <a:pt x="10" y="0"/>
                </a:cubicBezTo>
                <a:cubicBezTo>
                  <a:pt x="0" y="0"/>
                  <a:pt x="0" y="0"/>
                  <a:pt x="0" y="0"/>
                </a:cubicBezTo>
                <a:cubicBezTo>
                  <a:pt x="1" y="4"/>
                  <a:pt x="1" y="7"/>
                  <a:pt x="1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>
            <a:off x="6945153" y="3658843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6911053" y="3681607"/>
            <a:ext cx="5429" cy="5810"/>
          </a:xfrm>
          <a:custGeom>
            <a:rect l="l" t="t" r="r" b="b"/>
            <a:pathLst>
              <a:path w="10" h="11">
                <a:moveTo>
                  <a:pt x="1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10" y="3"/>
                  <a:pt x="10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Freeform 112"/>
          <p:cNvSpPr/>
          <p:nvPr/>
        </p:nvSpPr>
        <p:spPr>
          <a:xfrm>
            <a:off x="6980395" y="3681607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3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3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>
            <a:off x="6945153" y="3681607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Freeform 114"/>
          <p:cNvSpPr/>
          <p:nvPr/>
        </p:nvSpPr>
        <p:spPr>
          <a:xfrm>
            <a:off x="6910006" y="3707134"/>
            <a:ext cx="4953" cy="5810"/>
          </a:xfrm>
          <a:custGeom>
            <a:rect l="l" t="t" r="r" b="b"/>
            <a:pathLst>
              <a:path w="9" h="11">
                <a:moveTo>
                  <a:pt x="9" y="0"/>
                </a:move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ubicBezTo>
                  <a:pt x="9" y="11"/>
                  <a:pt x="9" y="11"/>
                  <a:pt x="9" y="11"/>
                </a:cubicBezTo>
                <a:cubicBezTo>
                  <a:pt x="9" y="7"/>
                  <a:pt x="9" y="4"/>
                  <a:pt x="9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Freeform 115"/>
          <p:cNvSpPr/>
          <p:nvPr/>
        </p:nvSpPr>
        <p:spPr>
          <a:xfrm>
            <a:off x="6981538" y="3707134"/>
            <a:ext cx="5429" cy="5810"/>
          </a:xfrm>
          <a:custGeom>
            <a:rect l="l" t="t" r="r" b="b"/>
            <a:pathLst>
              <a:path w="10" h="11">
                <a:moveTo>
                  <a:pt x="0" y="11"/>
                </a:moveTo>
                <a:cubicBezTo>
                  <a:pt x="10" y="11"/>
                  <a:pt x="10" y="11"/>
                  <a:pt x="10" y="11"/>
                </a:cubicBezTo>
                <a:cubicBezTo>
                  <a:pt x="10" y="7"/>
                  <a:pt x="9" y="4"/>
                  <a:pt x="9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"/>
                  <a:pt x="0" y="7"/>
                  <a:pt x="0" y="1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6945153" y="3707134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/>
        </p:nvSpPr>
        <p:spPr>
          <a:xfrm>
            <a:off x="6945153" y="3733519"/>
            <a:ext cx="4953" cy="581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>
            <a:off x="6649402" y="4666547"/>
            <a:ext cx="587026" cy="5855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6793896" y="4847236"/>
            <a:ext cx="301085" cy="213741"/>
          </a:xfrm>
          <a:custGeom>
            <a:rect l="l" t="t" r="r" b="b"/>
            <a:pathLst>
              <a:path w="21600" h="21600">
                <a:moveTo>
                  <a:pt x="20056" y="17282"/>
                </a:moveTo>
                <a:lnTo>
                  <a:pt x="1544" y="17282"/>
                </a:lnTo>
                <a:cubicBezTo>
                  <a:pt x="691" y="17282"/>
                  <a:pt x="0" y="18250"/>
                  <a:pt x="0" y="19441"/>
                </a:cubicBezTo>
                <a:cubicBezTo>
                  <a:pt x="0" y="20638"/>
                  <a:pt x="691" y="21600"/>
                  <a:pt x="1544" y="21600"/>
                </a:cubicBezTo>
                <a:lnTo>
                  <a:pt x="20056" y="21600"/>
                </a:lnTo>
                <a:cubicBezTo>
                  <a:pt x="20909" y="21600"/>
                  <a:pt x="21600" y="20638"/>
                  <a:pt x="21600" y="19441"/>
                </a:cubicBezTo>
                <a:cubicBezTo>
                  <a:pt x="21600" y="18250"/>
                  <a:pt x="20909" y="17282"/>
                  <a:pt x="20056" y="17282"/>
                </a:cubicBezTo>
                <a:close/>
                <a:moveTo>
                  <a:pt x="1544" y="4321"/>
                </a:moveTo>
                <a:lnTo>
                  <a:pt x="20056" y="4321"/>
                </a:lnTo>
                <a:cubicBezTo>
                  <a:pt x="20909" y="4321"/>
                  <a:pt x="21600" y="3353"/>
                  <a:pt x="21600" y="2159"/>
                </a:cubicBezTo>
                <a:cubicBezTo>
                  <a:pt x="21600" y="965"/>
                  <a:pt x="20909" y="0"/>
                  <a:pt x="20056" y="0"/>
                </a:cubicBezTo>
                <a:lnTo>
                  <a:pt x="1544" y="0"/>
                </a:lnTo>
                <a:cubicBezTo>
                  <a:pt x="691" y="0"/>
                  <a:pt x="0" y="965"/>
                  <a:pt x="0" y="2159"/>
                </a:cubicBezTo>
                <a:cubicBezTo>
                  <a:pt x="0" y="3353"/>
                  <a:pt x="691" y="4321"/>
                  <a:pt x="1544" y="4321"/>
                </a:cubicBezTo>
                <a:close/>
                <a:moveTo>
                  <a:pt x="20056" y="8640"/>
                </a:moveTo>
                <a:lnTo>
                  <a:pt x="1544" y="8640"/>
                </a:lnTo>
                <a:cubicBezTo>
                  <a:pt x="691" y="8640"/>
                  <a:pt x="0" y="9608"/>
                  <a:pt x="0" y="10799"/>
                </a:cubicBezTo>
                <a:cubicBezTo>
                  <a:pt x="0" y="11996"/>
                  <a:pt x="691" y="12958"/>
                  <a:pt x="1544" y="12958"/>
                </a:cubicBezTo>
                <a:lnTo>
                  <a:pt x="20056" y="12958"/>
                </a:lnTo>
                <a:cubicBezTo>
                  <a:pt x="20909" y="12958"/>
                  <a:pt x="21600" y="11996"/>
                  <a:pt x="21600" y="10799"/>
                </a:cubicBezTo>
                <a:cubicBezTo>
                  <a:pt x="21600" y="9608"/>
                  <a:pt x="20909" y="8640"/>
                  <a:pt x="20056" y="86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TextBox 120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了解冬季安全知识，如防寒保暖、预防感冒等。</a:t>
            </a:r>
          </a:p>
        </p:txBody>
      </p:sp>
      <p:sp>
        <p:nvSpPr>
          <p:cNvPr id="121" name="TextBox 121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知道冬季常见的安全隐患和危险物品，如火炉、热水袋等。</a:t>
            </a:r>
          </a:p>
        </p:txBody>
      </p:sp>
      <p:sp>
        <p:nvSpPr>
          <p:cNvPr id="122" name="TextBox 122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掌握基本的冬季安全标志和安全警示标识。</a:t>
            </a:r>
          </a:p>
        </p:txBody>
      </p:sp>
      <p:sp>
        <p:nvSpPr>
          <p:cNvPr id="123" name="AutoShape 1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AutoShape 1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AutoShape 1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AutoShape 1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AutoShape 1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AutoShape 1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TextBox 1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1" name="Connector 21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>
            <a:off x="7860526" y="2433468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8305083" y="2866340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5" name="TextBox 25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具备基本的冬季安全防范能力，如正确使用取暖设备、不私自外出等。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能够在遇到危险时及时寻求帮助或报警。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学会简单的自救和互救技能，如心肺复苏、止血等。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cxnSp>
        <p:nvCxnSpPr>
          <p:cNvPr id="49" name="Connector 49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50" name="Connector 50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376" b="10376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042" r="90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培养幼儿对冬季安全的重视和自我保护意识。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增强幼儿对家庭和社会的责任感和关心。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帮助幼儿树立正确的安全价值观和生活态度。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情感态度价值观目标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安全教育内容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12320" y="1423988"/>
            <a:ext cx="737616" cy="1369790"/>
          </a:xfrm>
          <a:custGeom>
            <a:rect l="l" t="t" r="r" b="b"/>
            <a:pathLst>
              <a:path w="325" h="603">
                <a:moveTo>
                  <a:pt x="0" y="0"/>
                </a:moveTo>
                <a:lnTo>
                  <a:pt x="325" y="316"/>
                </a:lnTo>
                <a:lnTo>
                  <a:pt x="325" y="603"/>
                </a:lnTo>
                <a:lnTo>
                  <a:pt x="0" y="39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6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1423988"/>
            <a:ext cx="957358" cy="9016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49841" y="2141982"/>
            <a:ext cx="4390835" cy="651796"/>
          </a:xfrm>
          <a:custGeom>
            <a:rect l="l" t="t" r="r" b="b"/>
            <a:pathLst>
              <a:path w="1931" h="287">
                <a:moveTo>
                  <a:pt x="0" y="0"/>
                </a:moveTo>
                <a:lnTo>
                  <a:pt x="1831" y="0"/>
                </a:lnTo>
                <a:lnTo>
                  <a:pt x="1932" y="144"/>
                </a:lnTo>
                <a:lnTo>
                  <a:pt x="1831" y="287"/>
                </a:lnTo>
                <a:lnTo>
                  <a:pt x="0" y="28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9754" y="1679924"/>
            <a:ext cx="541020" cy="413385"/>
          </a:xfrm>
          <a:prstGeom prst="rect">
            <a:avLst/>
          </a:prstGeom>
        </p:spPr>
        <p:txBody>
          <a:bodyPr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Freeform 6"/>
          <p:cNvSpPr/>
          <p:nvPr/>
        </p:nvSpPr>
        <p:spPr>
          <a:xfrm>
            <a:off x="1412320" y="2325624"/>
            <a:ext cx="737616" cy="1131951"/>
          </a:xfrm>
          <a:custGeom>
            <a:rect l="l" t="t" r="r" b="b"/>
            <a:pathLst>
              <a:path w="325" h="498">
                <a:moveTo>
                  <a:pt x="0" y="0"/>
                </a:moveTo>
                <a:lnTo>
                  <a:pt x="325" y="206"/>
                </a:lnTo>
                <a:lnTo>
                  <a:pt x="325" y="498"/>
                </a:lnTo>
                <a:lnTo>
                  <a:pt x="0" y="398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6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2325624"/>
            <a:ext cx="957358" cy="9046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149841" y="2793778"/>
            <a:ext cx="4390835" cy="663797"/>
          </a:xfrm>
          <a:custGeom>
            <a:rect l="l" t="t" r="r" b="b"/>
            <a:pathLst>
              <a:path w="1931" h="292">
                <a:moveTo>
                  <a:pt x="0" y="0"/>
                </a:moveTo>
                <a:lnTo>
                  <a:pt x="1831" y="0"/>
                </a:lnTo>
                <a:lnTo>
                  <a:pt x="1932" y="149"/>
                </a:lnTo>
                <a:lnTo>
                  <a:pt x="1831" y="292"/>
                </a:lnTo>
                <a:lnTo>
                  <a:pt x="0" y="29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46129" y="2549938"/>
            <a:ext cx="541020" cy="413385"/>
          </a:xfrm>
          <a:prstGeom prst="rect">
            <a:avLst/>
          </a:prstGeom>
        </p:spPr>
        <p:txBody>
          <a:bodyPr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Freeform 10"/>
          <p:cNvSpPr/>
          <p:nvPr/>
        </p:nvSpPr>
        <p:spPr>
          <a:xfrm>
            <a:off x="1412320" y="3230309"/>
            <a:ext cx="737616" cy="903160"/>
          </a:xfrm>
          <a:custGeom>
            <a:rect l="l" t="t" r="r" b="b"/>
            <a:pathLst>
              <a:path w="325" h="397">
                <a:moveTo>
                  <a:pt x="0" y="0"/>
                </a:moveTo>
                <a:lnTo>
                  <a:pt x="325" y="100"/>
                </a:lnTo>
                <a:lnTo>
                  <a:pt x="325" y="397"/>
                </a:lnTo>
                <a:lnTo>
                  <a:pt x="0" y="39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6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230309"/>
            <a:ext cx="957358" cy="903160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149841" y="3457575"/>
            <a:ext cx="4390835" cy="675894"/>
          </a:xfrm>
          <a:custGeom>
            <a:rect l="l" t="t" r="r" b="b"/>
            <a:pathLst>
              <a:path w="1931" h="293">
                <a:moveTo>
                  <a:pt x="0" y="0"/>
                </a:moveTo>
                <a:lnTo>
                  <a:pt x="1831" y="0"/>
                </a:lnTo>
                <a:lnTo>
                  <a:pt x="1932" y="149"/>
                </a:lnTo>
                <a:lnTo>
                  <a:pt x="1831" y="293"/>
                </a:lnTo>
                <a:lnTo>
                  <a:pt x="0" y="29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46129" y="3438049"/>
            <a:ext cx="541020" cy="413385"/>
          </a:xfrm>
          <a:prstGeom prst="rect">
            <a:avLst/>
          </a:prstGeom>
        </p:spPr>
        <p:txBody>
          <a:bodyPr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Freeform 14"/>
          <p:cNvSpPr/>
          <p:nvPr/>
        </p:nvSpPr>
        <p:spPr>
          <a:xfrm>
            <a:off x="1412320" y="4133469"/>
            <a:ext cx="737616" cy="892588"/>
          </a:xfrm>
          <a:custGeom>
            <a:rect l="l" t="t" r="r" b="b"/>
            <a:pathLst>
              <a:path w="325" h="393">
                <a:moveTo>
                  <a:pt x="0" y="393"/>
                </a:moveTo>
                <a:lnTo>
                  <a:pt x="325" y="293"/>
                </a:lnTo>
                <a:lnTo>
                  <a:pt x="325" y="0"/>
                </a:lnTo>
                <a:lnTo>
                  <a:pt x="0" y="0"/>
                </a:lnTo>
                <a:lnTo>
                  <a:pt x="0" y="393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  <a:alpha val="6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133469"/>
            <a:ext cx="957358" cy="892588"/>
          </a:xfrm>
          <a:prstGeom prst="rect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149841" y="4133469"/>
            <a:ext cx="4390835" cy="665321"/>
          </a:xfrm>
          <a:custGeom>
            <a:rect l="l" t="t" r="r" b="b"/>
            <a:pathLst>
              <a:path w="1931" h="288">
                <a:moveTo>
                  <a:pt x="0" y="288"/>
                </a:moveTo>
                <a:lnTo>
                  <a:pt x="1831" y="288"/>
                </a:lnTo>
                <a:lnTo>
                  <a:pt x="1932" y="144"/>
                </a:lnTo>
                <a:lnTo>
                  <a:pt x="1831" y="0"/>
                </a:lnTo>
                <a:lnTo>
                  <a:pt x="0" y="0"/>
                </a:lnTo>
                <a:lnTo>
                  <a:pt x="0" y="28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661179" y="4335209"/>
            <a:ext cx="541020" cy="413385"/>
          </a:xfrm>
          <a:prstGeom prst="rect">
            <a:avLst/>
          </a:prstGeom>
        </p:spPr>
        <p:txBody>
          <a:bodyPr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Freeform 18"/>
          <p:cNvSpPr/>
          <p:nvPr/>
        </p:nvSpPr>
        <p:spPr>
          <a:xfrm>
            <a:off x="1412320" y="4797266"/>
            <a:ext cx="737616" cy="1133475"/>
          </a:xfrm>
          <a:custGeom>
            <a:rect l="l" t="t" r="r" b="b"/>
            <a:pathLst>
              <a:path w="325" h="498">
                <a:moveTo>
                  <a:pt x="0" y="498"/>
                </a:moveTo>
                <a:lnTo>
                  <a:pt x="325" y="292"/>
                </a:lnTo>
                <a:lnTo>
                  <a:pt x="325" y="0"/>
                </a:lnTo>
                <a:lnTo>
                  <a:pt x="0" y="100"/>
                </a:lnTo>
                <a:lnTo>
                  <a:pt x="0" y="498"/>
                </a:lnTo>
                <a:close/>
              </a:path>
            </a:pathLst>
          </a:custGeom>
          <a:solidFill>
            <a:schemeClr val="accent5">
              <a:alpha val="6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026057"/>
            <a:ext cx="957358" cy="9046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2149841" y="4797266"/>
            <a:ext cx="4390835" cy="663797"/>
          </a:xfrm>
          <a:custGeom>
            <a:rect l="l" t="t" r="r" b="b"/>
            <a:pathLst>
              <a:path w="1931" h="292">
                <a:moveTo>
                  <a:pt x="0" y="292"/>
                </a:moveTo>
                <a:lnTo>
                  <a:pt x="1831" y="292"/>
                </a:lnTo>
                <a:lnTo>
                  <a:pt x="1932" y="143"/>
                </a:lnTo>
                <a:lnTo>
                  <a:pt x="1831" y="0"/>
                </a:lnTo>
                <a:lnTo>
                  <a:pt x="0" y="0"/>
                </a:lnTo>
                <a:lnTo>
                  <a:pt x="0" y="292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661179" y="5275992"/>
            <a:ext cx="541020" cy="413385"/>
          </a:xfrm>
          <a:prstGeom prst="rect">
            <a:avLst/>
          </a:prstGeom>
        </p:spPr>
        <p:txBody>
          <a:bodyPr wrap="square" lIns="60960" tIns="30480" rIns="60960" bIns="3048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24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洗澡安全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不要乱摸电器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小心尖锐物品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注意室内安全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教育幼儿在日常生活中注意安全，避免发生意外伤害。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教育幼儿在洗澡时不要玩水，避免发生溺水事故。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教育幼儿不要随意触摸电器，避免发生触电事故。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教育幼儿不要随意玩耍尖锐物品，避免发生意外伤害。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教育幼儿在室内活动时注意安全，避免发生意外伤害。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日常生活安全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5869176" y="171874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5869234" y="204895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5869176" y="228994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5869176" y="260617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5869176" y="293192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76152" y="1125474"/>
            <a:ext cx="137105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76152" y="2178729"/>
            <a:ext cx="1531585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76152" y="3231985"/>
            <a:ext cx="1455586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76152" y="4285240"/>
            <a:ext cx="1531585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76152" y="5338496"/>
            <a:ext cx="137105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cxnSp>
        <p:nvCxnSpPr>
          <p:cNvPr id="12" name="Connector 12"/>
          <p:cNvCxnSpPr/>
          <p:nvPr/>
        </p:nvCxnSpPr>
        <p:spPr>
          <a:xfrm>
            <a:off x="3516854" y="2936005"/>
            <a:ext cx="2286043" cy="1129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3516854" y="2609027"/>
            <a:ext cx="2286043" cy="1129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3516854" y="2292273"/>
            <a:ext cx="2286043" cy="2257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3516854" y="2042290"/>
            <a:ext cx="2286043" cy="1128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>
            <a:off x="3516854" y="1722297"/>
            <a:ext cx="2286044" cy="1128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539110" y="150250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20110" y="1885606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301110" y="2266606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682110" y="2647606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063110" y="3028606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7397997" y="1117118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397997" y="1455775"/>
            <a:ext cx="42310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教育幼儿了解交通规则，掌握交通安全知识。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97997" y="2152730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认识交通标志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97997" y="2494597"/>
            <a:ext cx="42310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教育幼儿认识常见的交通标志，了解其含义。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397997" y="3191552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安全过马路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397997" y="3530209"/>
            <a:ext cx="42310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教育幼儿在过马路时要走人行横道，注意观察交通情况。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397997" y="4227164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乘车安全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397997" y="4565822"/>
            <a:ext cx="42310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教育幼儿在乘车时要系好安全带，不要将头、手伸出窗外。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97997" y="5262777"/>
            <a:ext cx="42291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97997" y="5604643"/>
            <a:ext cx="42310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教育幼儿要遵守交通规则，不随意横穿马路、不闯红灯。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</p:txBody>
      </p:sp>
      <p:sp>
        <p:nvSpPr>
          <p:cNvPr id="23" name="AutoShape 23"/>
          <p:cNvSpPr/>
          <p:nvPr/>
        </p:nvSpPr>
        <p:spPr>
          <a:xfrm flipV="1">
            <a:off x="628074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25403" y="3988927"/>
            <a:ext cx="2062742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Freeform 25"/>
          <p:cNvSpPr/>
          <p:nvPr/>
        </p:nvSpPr>
        <p:spPr>
          <a:xfrm>
            <a:off x="539110" y="1836420"/>
            <a:ext cx="2235327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314255" y="2225802"/>
            <a:ext cx="527590" cy="593503"/>
          </a:xfrm>
          <a:custGeom>
            <a:rect l="l" t="t" r="r" b="b"/>
            <a:pathLst>
              <a:path w="320" h="360">
                <a:moveTo>
                  <a:pt x="300" y="0"/>
                </a:moveTo>
                <a:cubicBezTo>
                  <a:pt x="256" y="0"/>
                  <a:pt x="256" y="0"/>
                  <a:pt x="256" y="0"/>
                </a:cubicBezTo>
                <a:cubicBezTo>
                  <a:pt x="245" y="0"/>
                  <a:pt x="240" y="9"/>
                  <a:pt x="240" y="20"/>
                </a:cubicBezTo>
                <a:cubicBezTo>
                  <a:pt x="240" y="360"/>
                  <a:pt x="240" y="360"/>
                  <a:pt x="240" y="360"/>
                </a:cubicBezTo>
                <a:cubicBezTo>
                  <a:pt x="320" y="360"/>
                  <a:pt x="320" y="360"/>
                  <a:pt x="320" y="360"/>
                </a:cubicBezTo>
                <a:cubicBezTo>
                  <a:pt x="320" y="20"/>
                  <a:pt x="320" y="20"/>
                  <a:pt x="320" y="20"/>
                </a:cubicBezTo>
                <a:cubicBezTo>
                  <a:pt x="320" y="9"/>
                  <a:pt x="311" y="0"/>
                  <a:pt x="300" y="0"/>
                </a:cubicBezTo>
                <a:close/>
                <a:moveTo>
                  <a:pt x="180" y="120"/>
                </a:moveTo>
                <a:cubicBezTo>
                  <a:pt x="136" y="120"/>
                  <a:pt x="136" y="120"/>
                  <a:pt x="136" y="120"/>
                </a:cubicBezTo>
                <a:cubicBezTo>
                  <a:pt x="125" y="120"/>
                  <a:pt x="120" y="129"/>
                  <a:pt x="120" y="140"/>
                </a:cubicBezTo>
                <a:cubicBezTo>
                  <a:pt x="120" y="360"/>
                  <a:pt x="120" y="360"/>
                  <a:pt x="120" y="360"/>
                </a:cubicBezTo>
                <a:cubicBezTo>
                  <a:pt x="200" y="360"/>
                  <a:pt x="200" y="360"/>
                  <a:pt x="200" y="360"/>
                </a:cubicBezTo>
                <a:cubicBezTo>
                  <a:pt x="200" y="140"/>
                  <a:pt x="200" y="140"/>
                  <a:pt x="200" y="140"/>
                </a:cubicBezTo>
                <a:cubicBezTo>
                  <a:pt x="200" y="129"/>
                  <a:pt x="191" y="120"/>
                  <a:pt x="180" y="120"/>
                </a:cubicBezTo>
                <a:close/>
                <a:moveTo>
                  <a:pt x="60" y="240"/>
                </a:moveTo>
                <a:cubicBezTo>
                  <a:pt x="16" y="240"/>
                  <a:pt x="16" y="240"/>
                  <a:pt x="16" y="240"/>
                </a:cubicBezTo>
                <a:cubicBezTo>
                  <a:pt x="5" y="240"/>
                  <a:pt x="0" y="249"/>
                  <a:pt x="0" y="260"/>
                </a:cubicBezTo>
                <a:cubicBezTo>
                  <a:pt x="0" y="360"/>
                  <a:pt x="0" y="360"/>
                  <a:pt x="0" y="360"/>
                </a:cubicBezTo>
                <a:cubicBezTo>
                  <a:pt x="80" y="360"/>
                  <a:pt x="80" y="360"/>
                  <a:pt x="80" y="360"/>
                </a:cubicBezTo>
                <a:cubicBezTo>
                  <a:pt x="80" y="260"/>
                  <a:pt x="80" y="260"/>
                  <a:pt x="80" y="260"/>
                </a:cubicBezTo>
                <a:cubicBezTo>
                  <a:pt x="80" y="249"/>
                  <a:pt x="71" y="240"/>
                  <a:pt x="60" y="24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613786" y="4632433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教育幼儿了解消防知识，掌握火灾逃生技巧。</a:t>
            </a:r>
          </a:p>
        </p:txBody>
      </p:sp>
      <p:sp>
        <p:nvSpPr>
          <p:cNvPr id="28" name="AutoShape 28"/>
          <p:cNvSpPr/>
          <p:nvPr/>
        </p:nvSpPr>
        <p:spPr>
          <a:xfrm flipV="1">
            <a:off x="2866760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2778558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3631093" y="2611469"/>
            <a:ext cx="193929" cy="178308"/>
          </a:xfrm>
          <a:custGeom>
            <a:rect l="l" t="t" r="r" b="b"/>
            <a:pathLst>
              <a:path w="26" h="24">
                <a:moveTo>
                  <a:pt x="22" y="1"/>
                </a:moveTo>
                <a:cubicBezTo>
                  <a:pt x="22" y="0"/>
                  <a:pt x="21" y="0"/>
                  <a:pt x="20" y="1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20"/>
                  <a:pt x="0" y="21"/>
                  <a:pt x="0" y="22"/>
                </a:cubicBezTo>
                <a:cubicBezTo>
                  <a:pt x="0" y="22"/>
                  <a:pt x="1" y="23"/>
                  <a:pt x="1" y="23"/>
                </a:cubicBezTo>
                <a:cubicBezTo>
                  <a:pt x="5" y="24"/>
                  <a:pt x="5" y="24"/>
                  <a:pt x="5" y="24"/>
                </a:cubicBezTo>
                <a:cubicBezTo>
                  <a:pt x="6" y="24"/>
                  <a:pt x="7" y="24"/>
                  <a:pt x="7" y="24"/>
                </a:cubicBezTo>
                <a:cubicBezTo>
                  <a:pt x="25" y="6"/>
                  <a:pt x="25" y="6"/>
                  <a:pt x="25" y="6"/>
                </a:cubicBezTo>
                <a:cubicBezTo>
                  <a:pt x="26" y="5"/>
                  <a:pt x="26" y="4"/>
                  <a:pt x="25" y="3"/>
                </a:cubicBezTo>
                <a:lnTo>
                  <a:pt x="22" y="1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3671860" y="2264283"/>
            <a:ext cx="487966" cy="466058"/>
          </a:xfrm>
          <a:custGeom>
            <a:rect l="l" t="t" r="r" b="b"/>
            <a:pathLst>
              <a:path w="66" h="62">
                <a:moveTo>
                  <a:pt x="45" y="1"/>
                </a:moveTo>
                <a:cubicBezTo>
                  <a:pt x="45" y="0"/>
                  <a:pt x="45" y="0"/>
                  <a:pt x="45" y="0"/>
                </a:cubicBezTo>
                <a:cubicBezTo>
                  <a:pt x="45" y="1"/>
                  <a:pt x="45" y="1"/>
                  <a:pt x="45" y="1"/>
                </a:cubicBezTo>
                <a:cubicBezTo>
                  <a:pt x="43" y="0"/>
                  <a:pt x="41" y="0"/>
                  <a:pt x="40" y="1"/>
                </a:cubicBezTo>
                <a:cubicBezTo>
                  <a:pt x="39" y="2"/>
                  <a:pt x="39" y="2"/>
                  <a:pt x="39" y="2"/>
                </a:cubicBezTo>
                <a:cubicBezTo>
                  <a:pt x="38" y="3"/>
                  <a:pt x="37" y="5"/>
                  <a:pt x="37" y="6"/>
                </a:cubicBezTo>
                <a:cubicBezTo>
                  <a:pt x="37" y="7"/>
                  <a:pt x="37" y="8"/>
                  <a:pt x="38" y="9"/>
                </a:cubicBezTo>
                <a:cubicBezTo>
                  <a:pt x="39" y="12"/>
                  <a:pt x="38" y="15"/>
                  <a:pt x="36" y="16"/>
                </a:cubicBezTo>
                <a:cubicBezTo>
                  <a:pt x="33" y="19"/>
                  <a:pt x="24" y="28"/>
                  <a:pt x="21" y="26"/>
                </a:cubicBezTo>
                <a:cubicBezTo>
                  <a:pt x="16" y="23"/>
                  <a:pt x="10" y="24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5" y="26"/>
                  <a:pt x="5" y="26"/>
                  <a:pt x="5" y="26"/>
                </a:cubicBezTo>
                <a:cubicBezTo>
                  <a:pt x="3" y="27"/>
                  <a:pt x="2" y="28"/>
                  <a:pt x="0" y="29"/>
                </a:cubicBezTo>
                <a:cubicBezTo>
                  <a:pt x="0" y="29"/>
                  <a:pt x="0" y="30"/>
                  <a:pt x="0" y="30"/>
                </a:cubicBezTo>
                <a:cubicBezTo>
                  <a:pt x="0" y="31"/>
                  <a:pt x="0" y="31"/>
                  <a:pt x="0" y="32"/>
                </a:cubicBezTo>
                <a:cubicBezTo>
                  <a:pt x="31" y="62"/>
                  <a:pt x="31" y="62"/>
                  <a:pt x="31" y="62"/>
                </a:cubicBezTo>
                <a:cubicBezTo>
                  <a:pt x="31" y="63"/>
                  <a:pt x="32" y="63"/>
                  <a:pt x="32" y="63"/>
                </a:cubicBezTo>
                <a:cubicBezTo>
                  <a:pt x="33" y="63"/>
                  <a:pt x="33" y="63"/>
                  <a:pt x="33" y="62"/>
                </a:cubicBezTo>
                <a:cubicBezTo>
                  <a:pt x="38" y="57"/>
                  <a:pt x="41" y="49"/>
                  <a:pt x="37" y="42"/>
                </a:cubicBezTo>
                <a:cubicBezTo>
                  <a:pt x="35" y="39"/>
                  <a:pt x="44" y="30"/>
                  <a:pt x="46" y="27"/>
                </a:cubicBezTo>
                <a:cubicBezTo>
                  <a:pt x="48" y="25"/>
                  <a:pt x="51" y="24"/>
                  <a:pt x="54" y="25"/>
                </a:cubicBezTo>
                <a:cubicBezTo>
                  <a:pt x="54" y="25"/>
                  <a:pt x="55" y="25"/>
                  <a:pt x="56" y="25"/>
                </a:cubicBezTo>
                <a:cubicBezTo>
                  <a:pt x="58" y="25"/>
                  <a:pt x="60" y="25"/>
                  <a:pt x="61" y="23"/>
                </a:cubicBezTo>
                <a:cubicBezTo>
                  <a:pt x="61" y="23"/>
                  <a:pt x="61" y="23"/>
                  <a:pt x="61" y="23"/>
                </a:cubicBezTo>
                <a:cubicBezTo>
                  <a:pt x="66" y="17"/>
                  <a:pt x="54" y="3"/>
                  <a:pt x="45" y="1"/>
                </a:cubicBezTo>
                <a:close/>
                <a:moveTo>
                  <a:pt x="54" y="9"/>
                </a:moveTo>
                <a:cubicBezTo>
                  <a:pt x="52" y="8"/>
                  <a:pt x="52" y="8"/>
                  <a:pt x="52" y="8"/>
                </a:cubicBezTo>
                <a:cubicBezTo>
                  <a:pt x="53" y="8"/>
                  <a:pt x="53" y="9"/>
                  <a:pt x="54" y="9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2971535" y="3988927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认识消防器材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852472" y="4632433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教育幼儿认识常见的消防器材，了解其用途和使用方法。</a:t>
            </a:r>
          </a:p>
        </p:txBody>
      </p:sp>
      <p:sp>
        <p:nvSpPr>
          <p:cNvPr id="34" name="AutoShape 34"/>
          <p:cNvSpPr/>
          <p:nvPr/>
        </p:nvSpPr>
        <p:spPr>
          <a:xfrm flipV="1">
            <a:off x="5104684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016482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5735524" y="2286095"/>
            <a:ext cx="609124" cy="563499"/>
          </a:xfrm>
          <a:custGeom>
            <a:rect l="l" t="t" r="r" b="b"/>
            <a:pathLst>
              <a:path w="68" h="62">
                <a:moveTo>
                  <a:pt x="45" y="35"/>
                </a:moveTo>
                <a:cubicBezTo>
                  <a:pt x="45" y="35"/>
                  <a:pt x="45" y="36"/>
                  <a:pt x="45" y="36"/>
                </a:cubicBezTo>
                <a:cubicBezTo>
                  <a:pt x="39" y="36"/>
                  <a:pt x="39" y="36"/>
                  <a:pt x="39" y="36"/>
                </a:cubicBezTo>
                <a:cubicBezTo>
                  <a:pt x="39" y="37"/>
                  <a:pt x="38" y="38"/>
                  <a:pt x="38" y="39"/>
                </a:cubicBezTo>
                <a:cubicBezTo>
                  <a:pt x="39" y="41"/>
                  <a:pt x="40" y="42"/>
                  <a:pt x="41" y="43"/>
                </a:cubicBezTo>
                <a:cubicBezTo>
                  <a:pt x="41" y="43"/>
                  <a:pt x="41" y="44"/>
                  <a:pt x="41" y="44"/>
                </a:cubicBezTo>
                <a:cubicBezTo>
                  <a:pt x="41" y="44"/>
                  <a:pt x="41" y="44"/>
                  <a:pt x="41" y="45"/>
                </a:cubicBezTo>
                <a:cubicBezTo>
                  <a:pt x="40" y="46"/>
                  <a:pt x="36" y="50"/>
                  <a:pt x="35" y="50"/>
                </a:cubicBezTo>
                <a:cubicBezTo>
                  <a:pt x="35" y="50"/>
                  <a:pt x="35" y="50"/>
                  <a:pt x="35" y="50"/>
                </a:cubicBezTo>
                <a:cubicBezTo>
                  <a:pt x="31" y="47"/>
                  <a:pt x="31" y="47"/>
                  <a:pt x="31" y="47"/>
                </a:cubicBezTo>
                <a:cubicBezTo>
                  <a:pt x="30" y="47"/>
                  <a:pt x="29" y="47"/>
                  <a:pt x="28" y="48"/>
                </a:cubicBezTo>
                <a:cubicBezTo>
                  <a:pt x="28" y="49"/>
                  <a:pt x="27" y="51"/>
                  <a:pt x="27" y="53"/>
                </a:cubicBezTo>
                <a:cubicBezTo>
                  <a:pt x="27" y="54"/>
                  <a:pt x="26" y="54"/>
                  <a:pt x="26" y="54"/>
                </a:cubicBezTo>
                <a:cubicBezTo>
                  <a:pt x="19" y="54"/>
                  <a:pt x="19" y="54"/>
                  <a:pt x="19" y="54"/>
                </a:cubicBezTo>
                <a:cubicBezTo>
                  <a:pt x="19" y="54"/>
                  <a:pt x="18" y="54"/>
                  <a:pt x="18" y="53"/>
                </a:cubicBezTo>
                <a:cubicBezTo>
                  <a:pt x="17" y="48"/>
                  <a:pt x="17" y="48"/>
                  <a:pt x="17" y="48"/>
                </a:cubicBezTo>
                <a:cubicBezTo>
                  <a:pt x="16" y="47"/>
                  <a:pt x="16" y="47"/>
                  <a:pt x="15" y="47"/>
                </a:cubicBezTo>
                <a:cubicBezTo>
                  <a:pt x="11" y="50"/>
                  <a:pt x="11" y="50"/>
                  <a:pt x="11" y="50"/>
                </a:cubicBezTo>
                <a:cubicBezTo>
                  <a:pt x="10" y="50"/>
                  <a:pt x="10" y="50"/>
                  <a:pt x="10" y="50"/>
                </a:cubicBezTo>
                <a:cubicBezTo>
                  <a:pt x="10" y="50"/>
                  <a:pt x="9" y="50"/>
                  <a:pt x="9" y="50"/>
                </a:cubicBezTo>
                <a:cubicBezTo>
                  <a:pt x="8" y="49"/>
                  <a:pt x="4" y="45"/>
                  <a:pt x="4" y="44"/>
                </a:cubicBezTo>
                <a:cubicBezTo>
                  <a:pt x="4" y="44"/>
                  <a:pt x="4" y="44"/>
                  <a:pt x="4" y="43"/>
                </a:cubicBezTo>
                <a:cubicBezTo>
                  <a:pt x="5" y="42"/>
                  <a:pt x="6" y="41"/>
                  <a:pt x="7" y="39"/>
                </a:cubicBezTo>
                <a:cubicBezTo>
                  <a:pt x="7" y="38"/>
                  <a:pt x="6" y="37"/>
                  <a:pt x="6" y="36"/>
                </a:cubicBezTo>
                <a:cubicBezTo>
                  <a:pt x="1" y="35"/>
                  <a:pt x="1" y="35"/>
                  <a:pt x="1" y="35"/>
                </a:cubicBezTo>
                <a:cubicBezTo>
                  <a:pt x="0" y="35"/>
                  <a:pt x="0" y="35"/>
                  <a:pt x="0" y="34"/>
                </a:cubicBezTo>
                <a:cubicBezTo>
                  <a:pt x="0" y="28"/>
                  <a:pt x="0" y="28"/>
                  <a:pt x="0" y="28"/>
                </a:cubicBezTo>
                <a:cubicBezTo>
                  <a:pt x="0" y="27"/>
                  <a:pt x="0" y="27"/>
                  <a:pt x="1" y="27"/>
                </a:cubicBezTo>
                <a:cubicBezTo>
                  <a:pt x="6" y="26"/>
                  <a:pt x="6" y="26"/>
                  <a:pt x="6" y="26"/>
                </a:cubicBezTo>
                <a:cubicBezTo>
                  <a:pt x="6" y="25"/>
                  <a:pt x="7" y="24"/>
                  <a:pt x="7" y="23"/>
                </a:cubicBezTo>
                <a:cubicBezTo>
                  <a:pt x="6" y="22"/>
                  <a:pt x="5" y="20"/>
                  <a:pt x="4" y="19"/>
                </a:cubicBezTo>
                <a:cubicBezTo>
                  <a:pt x="4" y="19"/>
                  <a:pt x="4" y="19"/>
                  <a:pt x="4" y="18"/>
                </a:cubicBezTo>
                <a:cubicBezTo>
                  <a:pt x="4" y="18"/>
                  <a:pt x="4" y="18"/>
                  <a:pt x="4" y="18"/>
                </a:cubicBezTo>
                <a:cubicBezTo>
                  <a:pt x="5" y="17"/>
                  <a:pt x="9" y="12"/>
                  <a:pt x="10" y="12"/>
                </a:cubicBezTo>
                <a:cubicBezTo>
                  <a:pt x="10" y="12"/>
                  <a:pt x="10" y="12"/>
                  <a:pt x="11" y="13"/>
                </a:cubicBezTo>
                <a:cubicBezTo>
                  <a:pt x="15" y="16"/>
                  <a:pt x="15" y="16"/>
                  <a:pt x="15" y="16"/>
                </a:cubicBezTo>
                <a:cubicBezTo>
                  <a:pt x="16" y="15"/>
                  <a:pt x="16" y="15"/>
                  <a:pt x="17" y="15"/>
                </a:cubicBezTo>
                <a:cubicBezTo>
                  <a:pt x="18" y="13"/>
                  <a:pt x="18" y="11"/>
                  <a:pt x="18" y="9"/>
                </a:cubicBezTo>
                <a:cubicBezTo>
                  <a:pt x="18" y="9"/>
                  <a:pt x="19" y="8"/>
                  <a:pt x="19" y="8"/>
                </a:cubicBezTo>
                <a:cubicBezTo>
                  <a:pt x="26" y="8"/>
                  <a:pt x="26" y="8"/>
                  <a:pt x="26" y="8"/>
                </a:cubicBezTo>
                <a:cubicBezTo>
                  <a:pt x="26" y="8"/>
                  <a:pt x="27" y="9"/>
                  <a:pt x="27" y="9"/>
                </a:cubicBezTo>
                <a:cubicBezTo>
                  <a:pt x="28" y="15"/>
                  <a:pt x="28" y="15"/>
                  <a:pt x="28" y="15"/>
                </a:cubicBezTo>
                <a:cubicBezTo>
                  <a:pt x="29" y="15"/>
                  <a:pt x="30" y="15"/>
                  <a:pt x="31" y="16"/>
                </a:cubicBezTo>
                <a:cubicBezTo>
                  <a:pt x="35" y="13"/>
                  <a:pt x="35" y="13"/>
                  <a:pt x="35" y="13"/>
                </a:cubicBezTo>
                <a:cubicBezTo>
                  <a:pt x="35" y="12"/>
                  <a:pt x="35" y="12"/>
                  <a:pt x="35" y="12"/>
                </a:cubicBezTo>
                <a:cubicBezTo>
                  <a:pt x="36" y="12"/>
                  <a:pt x="36" y="12"/>
                  <a:pt x="36" y="13"/>
                </a:cubicBezTo>
                <a:cubicBezTo>
                  <a:pt x="37" y="13"/>
                  <a:pt x="41" y="17"/>
                  <a:pt x="41" y="18"/>
                </a:cubicBezTo>
                <a:cubicBezTo>
                  <a:pt x="41" y="19"/>
                  <a:pt x="41" y="19"/>
                  <a:pt x="41" y="19"/>
                </a:cubicBezTo>
                <a:cubicBezTo>
                  <a:pt x="40" y="20"/>
                  <a:pt x="39" y="22"/>
                  <a:pt x="38" y="23"/>
                </a:cubicBezTo>
                <a:cubicBezTo>
                  <a:pt x="38" y="24"/>
                  <a:pt x="39" y="25"/>
                  <a:pt x="39" y="26"/>
                </a:cubicBezTo>
                <a:cubicBezTo>
                  <a:pt x="45" y="27"/>
                  <a:pt x="45" y="27"/>
                  <a:pt x="45" y="27"/>
                </a:cubicBezTo>
                <a:cubicBezTo>
                  <a:pt x="45" y="27"/>
                  <a:pt x="45" y="27"/>
                  <a:pt x="45" y="28"/>
                </a:cubicBezTo>
                <a:lnTo>
                  <a:pt x="45" y="35"/>
                </a:lnTo>
                <a:close/>
                <a:moveTo>
                  <a:pt x="23" y="22"/>
                </a:moveTo>
                <a:cubicBezTo>
                  <a:pt x="18" y="22"/>
                  <a:pt x="13" y="26"/>
                  <a:pt x="13" y="31"/>
                </a:cubicBezTo>
                <a:cubicBezTo>
                  <a:pt x="13" y="36"/>
                  <a:pt x="18" y="40"/>
                  <a:pt x="23" y="40"/>
                </a:cubicBezTo>
                <a:cubicBezTo>
                  <a:pt x="28" y="40"/>
                  <a:pt x="32" y="36"/>
                  <a:pt x="32" y="31"/>
                </a:cubicBezTo>
                <a:cubicBezTo>
                  <a:pt x="32" y="26"/>
                  <a:pt x="28" y="22"/>
                  <a:pt x="23" y="22"/>
                </a:cubicBezTo>
                <a:close/>
                <a:moveTo>
                  <a:pt x="68" y="15"/>
                </a:moveTo>
                <a:cubicBezTo>
                  <a:pt x="68" y="16"/>
                  <a:pt x="64" y="16"/>
                  <a:pt x="63" y="16"/>
                </a:cubicBezTo>
                <a:cubicBezTo>
                  <a:pt x="63" y="17"/>
                  <a:pt x="62" y="18"/>
                  <a:pt x="62" y="18"/>
                </a:cubicBezTo>
                <a:cubicBezTo>
                  <a:pt x="62" y="19"/>
                  <a:pt x="64" y="23"/>
                  <a:pt x="64" y="23"/>
                </a:cubicBezTo>
                <a:cubicBezTo>
                  <a:pt x="64" y="23"/>
                  <a:pt x="64" y="23"/>
                  <a:pt x="64" y="24"/>
                </a:cubicBezTo>
                <a:cubicBezTo>
                  <a:pt x="63" y="24"/>
                  <a:pt x="59" y="26"/>
                  <a:pt x="59" y="26"/>
                </a:cubicBezTo>
                <a:cubicBezTo>
                  <a:pt x="59" y="26"/>
                  <a:pt x="56" y="22"/>
                  <a:pt x="56" y="22"/>
                </a:cubicBezTo>
                <a:cubicBezTo>
                  <a:pt x="55" y="22"/>
                  <a:pt x="55" y="22"/>
                  <a:pt x="55" y="22"/>
                </a:cubicBezTo>
                <a:cubicBezTo>
                  <a:pt x="54" y="22"/>
                  <a:pt x="54" y="22"/>
                  <a:pt x="54" y="22"/>
                </a:cubicBezTo>
                <a:cubicBezTo>
                  <a:pt x="53" y="22"/>
                  <a:pt x="50" y="26"/>
                  <a:pt x="50" y="26"/>
                </a:cubicBezTo>
                <a:cubicBezTo>
                  <a:pt x="50" y="26"/>
                  <a:pt x="46" y="24"/>
                  <a:pt x="46" y="24"/>
                </a:cubicBezTo>
                <a:cubicBezTo>
                  <a:pt x="45" y="23"/>
                  <a:pt x="45" y="23"/>
                  <a:pt x="45" y="23"/>
                </a:cubicBezTo>
                <a:cubicBezTo>
                  <a:pt x="45" y="23"/>
                  <a:pt x="47" y="19"/>
                  <a:pt x="47" y="18"/>
                </a:cubicBezTo>
                <a:cubicBezTo>
                  <a:pt x="47" y="18"/>
                  <a:pt x="46" y="17"/>
                  <a:pt x="46" y="16"/>
                </a:cubicBezTo>
                <a:cubicBezTo>
                  <a:pt x="45" y="16"/>
                  <a:pt x="41" y="16"/>
                  <a:pt x="41" y="15"/>
                </a:cubicBezTo>
                <a:cubicBezTo>
                  <a:pt x="41" y="10"/>
                  <a:pt x="41" y="10"/>
                  <a:pt x="41" y="10"/>
                </a:cubicBezTo>
                <a:cubicBezTo>
                  <a:pt x="41" y="10"/>
                  <a:pt x="45" y="9"/>
                  <a:pt x="46" y="9"/>
                </a:cubicBezTo>
                <a:cubicBezTo>
                  <a:pt x="46" y="9"/>
                  <a:pt x="47" y="8"/>
                  <a:pt x="47" y="7"/>
                </a:cubicBezTo>
                <a:cubicBezTo>
                  <a:pt x="47" y="7"/>
                  <a:pt x="45" y="3"/>
                  <a:pt x="45" y="2"/>
                </a:cubicBezTo>
                <a:cubicBezTo>
                  <a:pt x="45" y="2"/>
                  <a:pt x="45" y="2"/>
                  <a:pt x="46" y="2"/>
                </a:cubicBezTo>
                <a:cubicBezTo>
                  <a:pt x="46" y="2"/>
                  <a:pt x="50" y="0"/>
                  <a:pt x="50" y="0"/>
                </a:cubicBezTo>
                <a:cubicBezTo>
                  <a:pt x="50" y="0"/>
                  <a:pt x="53" y="3"/>
                  <a:pt x="54" y="4"/>
                </a:cubicBezTo>
                <a:cubicBezTo>
                  <a:pt x="54" y="4"/>
                  <a:pt x="54" y="4"/>
                  <a:pt x="55" y="4"/>
                </a:cubicBezTo>
                <a:cubicBezTo>
                  <a:pt x="55" y="4"/>
                  <a:pt x="55" y="4"/>
                  <a:pt x="56" y="4"/>
                </a:cubicBezTo>
                <a:cubicBezTo>
                  <a:pt x="57" y="2"/>
                  <a:pt x="58" y="1"/>
                  <a:pt x="59" y="0"/>
                </a:cubicBezTo>
                <a:cubicBezTo>
                  <a:pt x="59" y="0"/>
                  <a:pt x="59" y="0"/>
                  <a:pt x="59" y="0"/>
                </a:cubicBezTo>
                <a:cubicBezTo>
                  <a:pt x="59" y="0"/>
                  <a:pt x="63" y="2"/>
                  <a:pt x="64" y="2"/>
                </a:cubicBezTo>
                <a:cubicBezTo>
                  <a:pt x="64" y="2"/>
                  <a:pt x="64" y="2"/>
                  <a:pt x="64" y="2"/>
                </a:cubicBezTo>
                <a:cubicBezTo>
                  <a:pt x="64" y="3"/>
                  <a:pt x="62" y="7"/>
                  <a:pt x="62" y="7"/>
                </a:cubicBezTo>
                <a:cubicBezTo>
                  <a:pt x="62" y="8"/>
                  <a:pt x="63" y="9"/>
                  <a:pt x="63" y="9"/>
                </a:cubicBezTo>
                <a:cubicBezTo>
                  <a:pt x="64" y="9"/>
                  <a:pt x="68" y="10"/>
                  <a:pt x="68" y="10"/>
                </a:cubicBezTo>
                <a:lnTo>
                  <a:pt x="68" y="15"/>
                </a:lnTo>
                <a:close/>
                <a:moveTo>
                  <a:pt x="68" y="52"/>
                </a:moveTo>
                <a:cubicBezTo>
                  <a:pt x="68" y="52"/>
                  <a:pt x="64" y="53"/>
                  <a:pt x="63" y="53"/>
                </a:cubicBezTo>
                <a:cubicBezTo>
                  <a:pt x="63" y="54"/>
                  <a:pt x="62" y="54"/>
                  <a:pt x="62" y="55"/>
                </a:cubicBezTo>
                <a:cubicBezTo>
                  <a:pt x="62" y="56"/>
                  <a:pt x="64" y="59"/>
                  <a:pt x="64" y="60"/>
                </a:cubicBezTo>
                <a:cubicBezTo>
                  <a:pt x="64" y="60"/>
                  <a:pt x="64" y="60"/>
                  <a:pt x="64" y="60"/>
                </a:cubicBezTo>
                <a:cubicBezTo>
                  <a:pt x="63" y="60"/>
                  <a:pt x="59" y="63"/>
                  <a:pt x="59" y="63"/>
                </a:cubicBezTo>
                <a:cubicBezTo>
                  <a:pt x="59" y="63"/>
                  <a:pt x="56" y="59"/>
                  <a:pt x="56" y="59"/>
                </a:cubicBezTo>
                <a:cubicBezTo>
                  <a:pt x="55" y="59"/>
                  <a:pt x="55" y="59"/>
                  <a:pt x="55" y="59"/>
                </a:cubicBezTo>
                <a:cubicBezTo>
                  <a:pt x="54" y="59"/>
                  <a:pt x="54" y="59"/>
                  <a:pt x="54" y="59"/>
                </a:cubicBezTo>
                <a:cubicBezTo>
                  <a:pt x="53" y="59"/>
                  <a:pt x="50" y="63"/>
                  <a:pt x="50" y="63"/>
                </a:cubicBezTo>
                <a:cubicBezTo>
                  <a:pt x="50" y="63"/>
                  <a:pt x="46" y="60"/>
                  <a:pt x="46" y="60"/>
                </a:cubicBezTo>
                <a:cubicBezTo>
                  <a:pt x="45" y="60"/>
                  <a:pt x="45" y="60"/>
                  <a:pt x="45" y="60"/>
                </a:cubicBezTo>
                <a:cubicBezTo>
                  <a:pt x="45" y="59"/>
                  <a:pt x="47" y="56"/>
                  <a:pt x="47" y="55"/>
                </a:cubicBezTo>
                <a:cubicBezTo>
                  <a:pt x="47" y="54"/>
                  <a:pt x="46" y="54"/>
                  <a:pt x="46" y="53"/>
                </a:cubicBezTo>
                <a:cubicBezTo>
                  <a:pt x="45" y="53"/>
                  <a:pt x="41" y="52"/>
                  <a:pt x="41" y="52"/>
                </a:cubicBezTo>
                <a:cubicBezTo>
                  <a:pt x="41" y="47"/>
                  <a:pt x="41" y="47"/>
                  <a:pt x="41" y="47"/>
                </a:cubicBezTo>
                <a:cubicBezTo>
                  <a:pt x="41" y="46"/>
                  <a:pt x="45" y="46"/>
                  <a:pt x="46" y="46"/>
                </a:cubicBezTo>
                <a:cubicBezTo>
                  <a:pt x="46" y="45"/>
                  <a:pt x="47" y="45"/>
                  <a:pt x="47" y="44"/>
                </a:cubicBezTo>
                <a:cubicBezTo>
                  <a:pt x="47" y="43"/>
                  <a:pt x="45" y="40"/>
                  <a:pt x="45" y="39"/>
                </a:cubicBezTo>
                <a:cubicBezTo>
                  <a:pt x="45" y="39"/>
                  <a:pt x="45" y="39"/>
                  <a:pt x="46" y="39"/>
                </a:cubicBezTo>
                <a:cubicBezTo>
                  <a:pt x="46" y="39"/>
                  <a:pt x="50" y="36"/>
                  <a:pt x="50" y="36"/>
                </a:cubicBezTo>
                <a:cubicBezTo>
                  <a:pt x="50" y="36"/>
                  <a:pt x="53" y="40"/>
                  <a:pt x="54" y="40"/>
                </a:cubicBezTo>
                <a:cubicBezTo>
                  <a:pt x="54" y="40"/>
                  <a:pt x="54" y="40"/>
                  <a:pt x="55" y="40"/>
                </a:cubicBezTo>
                <a:cubicBezTo>
                  <a:pt x="55" y="40"/>
                  <a:pt x="55" y="40"/>
                  <a:pt x="56" y="40"/>
                </a:cubicBezTo>
                <a:cubicBezTo>
                  <a:pt x="57" y="39"/>
                  <a:pt x="58" y="38"/>
                  <a:pt x="59" y="36"/>
                </a:cubicBezTo>
                <a:cubicBezTo>
                  <a:pt x="59" y="36"/>
                  <a:pt x="59" y="36"/>
                  <a:pt x="59" y="36"/>
                </a:cubicBezTo>
                <a:cubicBezTo>
                  <a:pt x="59" y="36"/>
                  <a:pt x="63" y="39"/>
                  <a:pt x="64" y="39"/>
                </a:cubicBezTo>
                <a:cubicBezTo>
                  <a:pt x="64" y="39"/>
                  <a:pt x="64" y="39"/>
                  <a:pt x="64" y="39"/>
                </a:cubicBezTo>
                <a:cubicBezTo>
                  <a:pt x="64" y="40"/>
                  <a:pt x="62" y="43"/>
                  <a:pt x="62" y="44"/>
                </a:cubicBezTo>
                <a:cubicBezTo>
                  <a:pt x="62" y="45"/>
                  <a:pt x="63" y="45"/>
                  <a:pt x="63" y="46"/>
                </a:cubicBezTo>
                <a:cubicBezTo>
                  <a:pt x="64" y="46"/>
                  <a:pt x="68" y="46"/>
                  <a:pt x="68" y="47"/>
                </a:cubicBezTo>
                <a:lnTo>
                  <a:pt x="68" y="52"/>
                </a:lnTo>
                <a:close/>
                <a:moveTo>
                  <a:pt x="55" y="8"/>
                </a:moveTo>
                <a:cubicBezTo>
                  <a:pt x="52" y="8"/>
                  <a:pt x="50" y="10"/>
                  <a:pt x="50" y="13"/>
                </a:cubicBezTo>
                <a:cubicBezTo>
                  <a:pt x="50" y="15"/>
                  <a:pt x="52" y="17"/>
                  <a:pt x="55" y="17"/>
                </a:cubicBezTo>
                <a:cubicBezTo>
                  <a:pt x="57" y="17"/>
                  <a:pt x="59" y="15"/>
                  <a:pt x="59" y="13"/>
                </a:cubicBezTo>
                <a:cubicBezTo>
                  <a:pt x="59" y="10"/>
                  <a:pt x="57" y="8"/>
                  <a:pt x="55" y="8"/>
                </a:cubicBezTo>
                <a:close/>
                <a:moveTo>
                  <a:pt x="55" y="45"/>
                </a:moveTo>
                <a:cubicBezTo>
                  <a:pt x="52" y="45"/>
                  <a:pt x="50" y="47"/>
                  <a:pt x="50" y="49"/>
                </a:cubicBezTo>
                <a:cubicBezTo>
                  <a:pt x="50" y="52"/>
                  <a:pt x="52" y="54"/>
                  <a:pt x="55" y="54"/>
                </a:cubicBezTo>
                <a:cubicBezTo>
                  <a:pt x="57" y="54"/>
                  <a:pt x="59" y="52"/>
                  <a:pt x="59" y="49"/>
                </a:cubicBezTo>
                <a:cubicBezTo>
                  <a:pt x="59" y="47"/>
                  <a:pt x="57" y="45"/>
                  <a:pt x="55" y="45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209459" y="3988927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火灾逃生技巧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090396" y="4632433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教育幼儿在火灾发生时如何正确逃生，如用湿毛巾捂住口鼻、低姿势行进等。</a:t>
            </a:r>
          </a:p>
        </p:txBody>
      </p:sp>
      <p:sp>
        <p:nvSpPr>
          <p:cNvPr id="39" name="AutoShape 39"/>
          <p:cNvSpPr/>
          <p:nvPr/>
        </p:nvSpPr>
        <p:spPr>
          <a:xfrm flipV="1">
            <a:off x="7342608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7254406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954875" y="2347341"/>
            <a:ext cx="589693" cy="487108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7447383" y="3988927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不要玩火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8320" y="4632433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教育幼儿不要随意玩火，避免发生火灾事故。</a:t>
            </a:r>
          </a:p>
        </p:txBody>
      </p:sp>
      <p:sp>
        <p:nvSpPr>
          <p:cNvPr id="44" name="AutoShape 44"/>
          <p:cNvSpPr/>
          <p:nvPr/>
        </p:nvSpPr>
        <p:spPr>
          <a:xfrm flipV="1">
            <a:off x="9580531" y="4006263"/>
            <a:ext cx="2057400" cy="432054"/>
          </a:xfrm>
          <a:prstGeom prst="roundRect">
            <a:avLst>
              <a:gd name="adj" fmla="val 50000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9492330" y="1836420"/>
            <a:ext cx="2233803" cy="1434560"/>
          </a:xfrm>
          <a:custGeom>
            <a:rect l="l" t="t" r="r" b="b"/>
            <a:pathLst>
              <a:path w="2234654" h="1434898">
                <a:moveTo>
                  <a:pt x="0" y="0"/>
                </a:moveTo>
                <a:lnTo>
                  <a:pt x="372442" y="0"/>
                </a:lnTo>
                <a:lnTo>
                  <a:pt x="372442" y="0"/>
                </a:lnTo>
                <a:lnTo>
                  <a:pt x="931106" y="0"/>
                </a:lnTo>
                <a:lnTo>
                  <a:pt x="2234654" y="0"/>
                </a:lnTo>
                <a:lnTo>
                  <a:pt x="2234654" y="837024"/>
                </a:lnTo>
                <a:lnTo>
                  <a:pt x="2234654" y="837024"/>
                </a:lnTo>
                <a:lnTo>
                  <a:pt x="2234654" y="1195748"/>
                </a:lnTo>
                <a:lnTo>
                  <a:pt x="2234654" y="1434898"/>
                </a:lnTo>
                <a:lnTo>
                  <a:pt x="931106" y="1434898"/>
                </a:lnTo>
                <a:lnTo>
                  <a:pt x="651782" y="1614260"/>
                </a:lnTo>
                <a:lnTo>
                  <a:pt x="372442" y="1434898"/>
                </a:lnTo>
                <a:lnTo>
                  <a:pt x="0" y="1434898"/>
                </a:lnTo>
                <a:lnTo>
                  <a:pt x="0" y="1195748"/>
                </a:lnTo>
                <a:lnTo>
                  <a:pt x="0" y="837024"/>
                </a:lnTo>
                <a:lnTo>
                  <a:pt x="0" y="83702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9050">
            <a:solidFill>
              <a:schemeClr val="lt1">
                <a:lumMod val="95000"/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10311194" y="2330196"/>
            <a:ext cx="571976" cy="508825"/>
          </a:xfrm>
          <a:custGeom>
            <a:rect l="l" t="t" r="r" b="b"/>
            <a:pathLst>
              <a:path w="134" h="119">
                <a:moveTo>
                  <a:pt x="133" y="16"/>
                </a:moveTo>
                <a:cubicBezTo>
                  <a:pt x="121" y="5"/>
                  <a:pt x="121" y="5"/>
                  <a:pt x="121" y="5"/>
                </a:cubicBezTo>
                <a:cubicBezTo>
                  <a:pt x="119" y="3"/>
                  <a:pt x="117" y="3"/>
                  <a:pt x="115" y="5"/>
                </a:cubicBezTo>
                <a:cubicBezTo>
                  <a:pt x="114" y="6"/>
                  <a:pt x="114" y="7"/>
                  <a:pt x="114" y="8"/>
                </a:cubicBezTo>
                <a:cubicBezTo>
                  <a:pt x="113" y="8"/>
                  <a:pt x="112" y="8"/>
                  <a:pt x="111" y="9"/>
                </a:cubicBezTo>
                <a:cubicBezTo>
                  <a:pt x="111" y="9"/>
                  <a:pt x="111" y="9"/>
                  <a:pt x="111" y="9"/>
                </a:cubicBezTo>
                <a:cubicBezTo>
                  <a:pt x="81" y="39"/>
                  <a:pt x="81" y="39"/>
                  <a:pt x="81" y="39"/>
                </a:cubicBezTo>
                <a:cubicBezTo>
                  <a:pt x="81" y="42"/>
                  <a:pt x="80" y="45"/>
                  <a:pt x="79" y="47"/>
                </a:cubicBezTo>
                <a:cubicBezTo>
                  <a:pt x="82" y="50"/>
                  <a:pt x="82" y="50"/>
                  <a:pt x="82" y="50"/>
                </a:cubicBezTo>
                <a:cubicBezTo>
                  <a:pt x="82" y="50"/>
                  <a:pt x="82" y="50"/>
                  <a:pt x="82" y="50"/>
                </a:cubicBezTo>
                <a:cubicBezTo>
                  <a:pt x="83" y="51"/>
                  <a:pt x="83" y="51"/>
                  <a:pt x="83" y="51"/>
                </a:cubicBezTo>
                <a:cubicBezTo>
                  <a:pt x="76" y="57"/>
                  <a:pt x="76" y="57"/>
                  <a:pt x="76" y="57"/>
                </a:cubicBezTo>
                <a:cubicBezTo>
                  <a:pt x="54" y="35"/>
                  <a:pt x="54" y="35"/>
                  <a:pt x="54" y="35"/>
                </a:cubicBezTo>
                <a:cubicBezTo>
                  <a:pt x="56" y="26"/>
                  <a:pt x="54" y="17"/>
                  <a:pt x="47" y="10"/>
                </a:cubicBezTo>
                <a:cubicBezTo>
                  <a:pt x="40" y="3"/>
                  <a:pt x="30" y="0"/>
                  <a:pt x="21" y="3"/>
                </a:cubicBezTo>
                <a:cubicBezTo>
                  <a:pt x="36" y="18"/>
                  <a:pt x="36" y="18"/>
                  <a:pt x="36" y="18"/>
                </a:cubicBezTo>
                <a:cubicBezTo>
                  <a:pt x="32" y="32"/>
                  <a:pt x="32" y="32"/>
                  <a:pt x="32" y="32"/>
                </a:cubicBezTo>
                <a:cubicBezTo>
                  <a:pt x="18" y="36"/>
                  <a:pt x="18" y="36"/>
                  <a:pt x="18" y="36"/>
                </a:cubicBezTo>
                <a:cubicBezTo>
                  <a:pt x="3" y="21"/>
                  <a:pt x="3" y="21"/>
                  <a:pt x="3" y="21"/>
                </a:cubicBezTo>
                <a:cubicBezTo>
                  <a:pt x="0" y="30"/>
                  <a:pt x="3" y="40"/>
                  <a:pt x="10" y="47"/>
                </a:cubicBezTo>
                <a:cubicBezTo>
                  <a:pt x="17" y="54"/>
                  <a:pt x="27" y="56"/>
                  <a:pt x="36" y="53"/>
                </a:cubicBezTo>
                <a:cubicBezTo>
                  <a:pt x="37" y="53"/>
                  <a:pt x="37" y="53"/>
                  <a:pt x="37" y="53"/>
                </a:cubicBezTo>
                <a:cubicBezTo>
                  <a:pt x="58" y="75"/>
                  <a:pt x="58" y="75"/>
                  <a:pt x="58" y="75"/>
                </a:cubicBezTo>
                <a:cubicBezTo>
                  <a:pt x="38" y="96"/>
                  <a:pt x="38" y="96"/>
                  <a:pt x="38" y="96"/>
                </a:cubicBezTo>
                <a:cubicBezTo>
                  <a:pt x="36" y="95"/>
                  <a:pt x="36" y="95"/>
                  <a:pt x="36" y="95"/>
                </a:cubicBezTo>
                <a:cubicBezTo>
                  <a:pt x="31" y="99"/>
                  <a:pt x="31" y="99"/>
                  <a:pt x="31" y="99"/>
                </a:cubicBezTo>
                <a:cubicBezTo>
                  <a:pt x="21" y="115"/>
                  <a:pt x="21" y="115"/>
                  <a:pt x="21" y="115"/>
                </a:cubicBezTo>
                <a:cubicBezTo>
                  <a:pt x="23" y="117"/>
                  <a:pt x="23" y="117"/>
                  <a:pt x="23" y="117"/>
                </a:cubicBezTo>
                <a:cubicBezTo>
                  <a:pt x="39" y="107"/>
                  <a:pt x="39" y="107"/>
                  <a:pt x="39" y="107"/>
                </a:cubicBezTo>
                <a:cubicBezTo>
                  <a:pt x="43" y="101"/>
                  <a:pt x="43" y="101"/>
                  <a:pt x="43" y="101"/>
                </a:cubicBezTo>
                <a:cubicBezTo>
                  <a:pt x="42" y="100"/>
                  <a:pt x="42" y="100"/>
                  <a:pt x="42" y="100"/>
                </a:cubicBezTo>
                <a:cubicBezTo>
                  <a:pt x="63" y="80"/>
                  <a:pt x="63" y="80"/>
                  <a:pt x="63" y="80"/>
                </a:cubicBezTo>
                <a:cubicBezTo>
                  <a:pt x="98" y="115"/>
                  <a:pt x="98" y="115"/>
                  <a:pt x="98" y="115"/>
                </a:cubicBezTo>
                <a:cubicBezTo>
                  <a:pt x="101" y="117"/>
                  <a:pt x="104" y="119"/>
                  <a:pt x="107" y="119"/>
                </a:cubicBezTo>
                <a:cubicBezTo>
                  <a:pt x="110" y="119"/>
                  <a:pt x="113" y="117"/>
                  <a:pt x="116" y="115"/>
                </a:cubicBezTo>
                <a:cubicBezTo>
                  <a:pt x="121" y="110"/>
                  <a:pt x="121" y="102"/>
                  <a:pt x="116" y="97"/>
                </a:cubicBezTo>
                <a:cubicBezTo>
                  <a:pt x="81" y="62"/>
                  <a:pt x="81" y="62"/>
                  <a:pt x="81" y="62"/>
                </a:cubicBezTo>
                <a:cubicBezTo>
                  <a:pt x="87" y="56"/>
                  <a:pt x="87" y="56"/>
                  <a:pt x="87" y="56"/>
                </a:cubicBezTo>
                <a:cubicBezTo>
                  <a:pt x="90" y="59"/>
                  <a:pt x="90" y="59"/>
                  <a:pt x="90" y="59"/>
                </a:cubicBezTo>
                <a:cubicBezTo>
                  <a:pt x="92" y="57"/>
                  <a:pt x="95" y="56"/>
                  <a:pt x="98" y="57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8" y="26"/>
                  <a:pt x="128" y="26"/>
                  <a:pt x="128" y="26"/>
                </a:cubicBezTo>
                <a:cubicBezTo>
                  <a:pt x="129" y="25"/>
                  <a:pt x="129" y="24"/>
                  <a:pt x="129" y="23"/>
                </a:cubicBezTo>
                <a:cubicBezTo>
                  <a:pt x="130" y="24"/>
                  <a:pt x="132" y="23"/>
                  <a:pt x="133" y="22"/>
                </a:cubicBezTo>
                <a:cubicBezTo>
                  <a:pt x="134" y="21"/>
                  <a:pt x="134" y="18"/>
                  <a:pt x="133" y="16"/>
                </a:cubicBezTo>
                <a:close/>
                <a:moveTo>
                  <a:pt x="108" y="103"/>
                </a:moveTo>
                <a:cubicBezTo>
                  <a:pt x="111" y="103"/>
                  <a:pt x="113" y="106"/>
                  <a:pt x="113" y="108"/>
                </a:cubicBezTo>
                <a:cubicBezTo>
                  <a:pt x="113" y="111"/>
                  <a:pt x="111" y="113"/>
                  <a:pt x="108" y="113"/>
                </a:cubicBezTo>
                <a:cubicBezTo>
                  <a:pt x="105" y="113"/>
                  <a:pt x="103" y="111"/>
                  <a:pt x="103" y="108"/>
                </a:cubicBezTo>
                <a:cubicBezTo>
                  <a:pt x="103" y="106"/>
                  <a:pt x="105" y="103"/>
                  <a:pt x="108" y="103"/>
                </a:cubicBezTo>
                <a:close/>
                <a:moveTo>
                  <a:pt x="91" y="41"/>
                </a:moveTo>
                <a:cubicBezTo>
                  <a:pt x="89" y="39"/>
                  <a:pt x="89" y="39"/>
                  <a:pt x="89" y="39"/>
                </a:cubicBezTo>
                <a:cubicBezTo>
                  <a:pt x="112" y="17"/>
                  <a:pt x="112" y="17"/>
                  <a:pt x="112" y="17"/>
                </a:cubicBezTo>
                <a:cubicBezTo>
                  <a:pt x="114" y="19"/>
                  <a:pt x="114" y="19"/>
                  <a:pt x="114" y="19"/>
                </a:cubicBezTo>
                <a:lnTo>
                  <a:pt x="91" y="41"/>
                </a:lnTo>
                <a:close/>
                <a:moveTo>
                  <a:pt x="98" y="48"/>
                </a:moveTo>
                <a:cubicBezTo>
                  <a:pt x="96" y="47"/>
                  <a:pt x="96" y="47"/>
                  <a:pt x="96" y="47"/>
                </a:cubicBezTo>
                <a:cubicBezTo>
                  <a:pt x="119" y="24"/>
                  <a:pt x="119" y="24"/>
                  <a:pt x="119" y="24"/>
                </a:cubicBezTo>
                <a:cubicBezTo>
                  <a:pt x="121" y="26"/>
                  <a:pt x="121" y="26"/>
                  <a:pt x="121" y="26"/>
                </a:cubicBezTo>
                <a:lnTo>
                  <a:pt x="98" y="4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9685306" y="3988927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防火安全检查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9566244" y="4632433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教育幼儿定期进行家庭防火安全检查，及时发现并消除火灾隐患。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03461" y="4918823"/>
            <a:ext cx="1141000" cy="113947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3158" y="5264961"/>
            <a:ext cx="160877" cy="394906"/>
          </a:xfrm>
          <a:custGeom>
            <a:rect l="l" t="t" r="r" b="b"/>
            <a:pathLst>
              <a:path w="83" h="204">
                <a:moveTo>
                  <a:pt x="17" y="57"/>
                </a:moveTo>
                <a:lnTo>
                  <a:pt x="0" y="57"/>
                </a:lnTo>
                <a:lnTo>
                  <a:pt x="43" y="0"/>
                </a:lnTo>
                <a:lnTo>
                  <a:pt x="83" y="57"/>
                </a:lnTo>
                <a:lnTo>
                  <a:pt x="67" y="57"/>
                </a:lnTo>
                <a:lnTo>
                  <a:pt x="67" y="204"/>
                </a:lnTo>
                <a:lnTo>
                  <a:pt x="17" y="204"/>
                </a:lnTo>
                <a:lnTo>
                  <a:pt x="17" y="5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291617" y="5369451"/>
            <a:ext cx="160877" cy="290417"/>
          </a:xfrm>
          <a:custGeom>
            <a:rect l="l" t="t" r="r" b="b"/>
            <a:pathLst>
              <a:path w="83" h="150">
                <a:moveTo>
                  <a:pt x="66" y="150"/>
                </a:moveTo>
                <a:lnTo>
                  <a:pt x="19" y="150"/>
                </a:lnTo>
                <a:lnTo>
                  <a:pt x="19" y="60"/>
                </a:lnTo>
                <a:lnTo>
                  <a:pt x="0" y="60"/>
                </a:lnTo>
                <a:lnTo>
                  <a:pt x="43" y="0"/>
                </a:lnTo>
                <a:lnTo>
                  <a:pt x="83" y="60"/>
                </a:lnTo>
                <a:lnTo>
                  <a:pt x="66" y="60"/>
                </a:lnTo>
                <a:lnTo>
                  <a:pt x="66" y="1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153981" y="5479845"/>
            <a:ext cx="160877" cy="180022"/>
          </a:xfrm>
          <a:custGeom>
            <a:rect l="l" t="t" r="r" b="b"/>
            <a:pathLst>
              <a:path w="83" h="93">
                <a:moveTo>
                  <a:pt x="17" y="57"/>
                </a:moveTo>
                <a:lnTo>
                  <a:pt x="0" y="57"/>
                </a:lnTo>
                <a:lnTo>
                  <a:pt x="43" y="0"/>
                </a:lnTo>
                <a:lnTo>
                  <a:pt x="83" y="57"/>
                </a:lnTo>
                <a:lnTo>
                  <a:pt x="66" y="57"/>
                </a:lnTo>
                <a:lnTo>
                  <a:pt x="66" y="93"/>
                </a:lnTo>
                <a:lnTo>
                  <a:pt x="17" y="93"/>
                </a:lnTo>
                <a:lnTo>
                  <a:pt x="17" y="5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356942" y="4118045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62335" y="2645872"/>
            <a:ext cx="1139476" cy="113947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30273" y="3007155"/>
            <a:ext cx="626173" cy="417004"/>
          </a:xfrm>
          <a:custGeom>
            <a:rect l="l" t="t" r="r" b="b"/>
            <a:pathLst>
              <a:path w="21547" h="21600">
                <a:moveTo>
                  <a:pt x="18847" y="15749"/>
                </a:moveTo>
                <a:lnTo>
                  <a:pt x="2701" y="15749"/>
                </a:lnTo>
                <a:lnTo>
                  <a:pt x="2701" y="1346"/>
                </a:lnTo>
                <a:lnTo>
                  <a:pt x="18847" y="1346"/>
                </a:lnTo>
                <a:cubicBezTo>
                  <a:pt x="18847" y="1346"/>
                  <a:pt x="18847" y="15749"/>
                  <a:pt x="18847" y="15749"/>
                </a:cubicBezTo>
                <a:close/>
                <a:moveTo>
                  <a:pt x="0" y="20510"/>
                </a:moveTo>
                <a:cubicBezTo>
                  <a:pt x="0" y="20510"/>
                  <a:pt x="-26" y="21600"/>
                  <a:pt x="1603" y="21600"/>
                </a:cubicBezTo>
                <a:cubicBezTo>
                  <a:pt x="2568" y="21600"/>
                  <a:pt x="6216" y="21600"/>
                  <a:pt x="9032" y="21600"/>
                </a:cubicBezTo>
                <a:cubicBezTo>
                  <a:pt x="9032" y="21600"/>
                  <a:pt x="10576" y="21600"/>
                  <a:pt x="12515" y="21600"/>
                </a:cubicBezTo>
                <a:cubicBezTo>
                  <a:pt x="15331" y="21600"/>
                  <a:pt x="18979" y="21600"/>
                  <a:pt x="19943" y="21600"/>
                </a:cubicBezTo>
                <a:cubicBezTo>
                  <a:pt x="21574" y="21600"/>
                  <a:pt x="21547" y="20510"/>
                  <a:pt x="21547" y="20510"/>
                </a:cubicBezTo>
                <a:lnTo>
                  <a:pt x="19418" y="16436"/>
                </a:lnTo>
                <a:cubicBezTo>
                  <a:pt x="19512" y="16224"/>
                  <a:pt x="19569" y="15977"/>
                  <a:pt x="19569" y="15711"/>
                </a:cubicBezTo>
                <a:lnTo>
                  <a:pt x="19569" y="1384"/>
                </a:lnTo>
                <a:cubicBezTo>
                  <a:pt x="19569" y="621"/>
                  <a:pt x="19123" y="0"/>
                  <a:pt x="18571" y="0"/>
                </a:cubicBezTo>
                <a:lnTo>
                  <a:pt x="2977" y="0"/>
                </a:lnTo>
                <a:cubicBezTo>
                  <a:pt x="2425" y="0"/>
                  <a:pt x="1979" y="621"/>
                  <a:pt x="1979" y="1384"/>
                </a:cubicBezTo>
                <a:lnTo>
                  <a:pt x="1979" y="15711"/>
                </a:lnTo>
                <a:cubicBezTo>
                  <a:pt x="1979" y="15978"/>
                  <a:pt x="2035" y="16224"/>
                  <a:pt x="2129" y="16436"/>
                </a:cubicBezTo>
                <a:cubicBezTo>
                  <a:pt x="2129" y="16436"/>
                  <a:pt x="0" y="20510"/>
                  <a:pt x="0" y="2051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71927" y="3559605"/>
            <a:ext cx="1141000" cy="113947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109969" y="3904315"/>
            <a:ext cx="524732" cy="433769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09887" y="4918823"/>
            <a:ext cx="1141000" cy="1139476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551358" y="5309253"/>
            <a:ext cx="418814" cy="405765"/>
          </a:xfrm>
          <a:custGeom>
            <a:rect l="l" t="t" r="r" b="b"/>
            <a:pathLst>
              <a:path w="21600" h="21600">
                <a:moveTo>
                  <a:pt x="18424" y="4659"/>
                </a:moveTo>
                <a:cubicBezTo>
                  <a:pt x="16941" y="2965"/>
                  <a:pt x="16941" y="2965"/>
                  <a:pt x="16941" y="2965"/>
                </a:cubicBezTo>
                <a:cubicBezTo>
                  <a:pt x="13976" y="0"/>
                  <a:pt x="13976" y="0"/>
                  <a:pt x="13976" y="0"/>
                </a:cubicBezTo>
                <a:cubicBezTo>
                  <a:pt x="13976" y="0"/>
                  <a:pt x="13976" y="0"/>
                  <a:pt x="12494" y="1482"/>
                </a:cubicBezTo>
                <a:cubicBezTo>
                  <a:pt x="11012" y="2965"/>
                  <a:pt x="6565" y="4659"/>
                  <a:pt x="6565" y="4659"/>
                </a:cubicBezTo>
                <a:cubicBezTo>
                  <a:pt x="0" y="21176"/>
                  <a:pt x="0" y="21176"/>
                  <a:pt x="0" y="21176"/>
                </a:cubicBezTo>
                <a:cubicBezTo>
                  <a:pt x="8047" y="12071"/>
                  <a:pt x="8047" y="12071"/>
                  <a:pt x="8047" y="12071"/>
                </a:cubicBezTo>
                <a:cubicBezTo>
                  <a:pt x="7624" y="10800"/>
                  <a:pt x="7835" y="9318"/>
                  <a:pt x="8682" y="8259"/>
                </a:cubicBezTo>
                <a:cubicBezTo>
                  <a:pt x="9953" y="6988"/>
                  <a:pt x="12071" y="6988"/>
                  <a:pt x="13341" y="8259"/>
                </a:cubicBezTo>
                <a:cubicBezTo>
                  <a:pt x="14400" y="9529"/>
                  <a:pt x="14400" y="11647"/>
                  <a:pt x="13341" y="12918"/>
                </a:cubicBezTo>
                <a:cubicBezTo>
                  <a:pt x="12282" y="13765"/>
                  <a:pt x="10800" y="13976"/>
                  <a:pt x="9529" y="13553"/>
                </a:cubicBezTo>
                <a:cubicBezTo>
                  <a:pt x="424" y="21600"/>
                  <a:pt x="424" y="21600"/>
                  <a:pt x="424" y="21600"/>
                </a:cubicBezTo>
                <a:cubicBezTo>
                  <a:pt x="16941" y="15035"/>
                  <a:pt x="16941" y="15035"/>
                  <a:pt x="16941" y="15035"/>
                </a:cubicBezTo>
                <a:cubicBezTo>
                  <a:pt x="16941" y="15035"/>
                  <a:pt x="18424" y="10588"/>
                  <a:pt x="19906" y="9106"/>
                </a:cubicBezTo>
                <a:cubicBezTo>
                  <a:pt x="21600" y="7624"/>
                  <a:pt x="21600" y="7624"/>
                  <a:pt x="21600" y="7624"/>
                </a:cubicBezTo>
                <a:lnTo>
                  <a:pt x="18424" y="4659"/>
                </a:lnTo>
                <a:close/>
                <a:moveTo>
                  <a:pt x="18424" y="4659"/>
                </a:moveTo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851109" y="5262199"/>
            <a:ext cx="167831" cy="162496"/>
          </a:xfrm>
          <a:custGeom>
            <a:rect l="l" t="t" r="r" b="b"/>
            <a:pathLst>
              <a:path w="21600" h="21600">
                <a:moveTo>
                  <a:pt x="2667" y="0"/>
                </a:moveTo>
                <a:lnTo>
                  <a:pt x="21600" y="18933"/>
                </a:lnTo>
                <a:lnTo>
                  <a:pt x="18933" y="21600"/>
                </a:lnTo>
                <a:lnTo>
                  <a:pt x="0" y="2667"/>
                </a:lnTo>
                <a:lnTo>
                  <a:pt x="2667" y="0"/>
                </a:lnTo>
                <a:close/>
                <a:moveTo>
                  <a:pt x="2667" y="0"/>
                </a:moveTo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31038" y="3559605"/>
            <a:ext cx="1139476" cy="1139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911504" y="3838497"/>
            <a:ext cx="169450" cy="160972"/>
          </a:xfrm>
          <a:custGeom>
            <a:rect l="l" t="t" r="r" b="b"/>
            <a:pathLst>
              <a:path w="25" h="24">
                <a:moveTo>
                  <a:pt x="19" y="24"/>
                </a:moveTo>
                <a:cubicBezTo>
                  <a:pt x="20" y="23"/>
                  <a:pt x="20" y="23"/>
                  <a:pt x="21" y="22"/>
                </a:cubicBezTo>
                <a:cubicBezTo>
                  <a:pt x="25" y="17"/>
                  <a:pt x="24" y="8"/>
                  <a:pt x="19" y="4"/>
                </a:cubicBezTo>
                <a:cubicBezTo>
                  <a:pt x="13" y="0"/>
                  <a:pt x="5" y="1"/>
                  <a:pt x="0" y="7"/>
                </a:cubicBezTo>
                <a:cubicBezTo>
                  <a:pt x="0" y="7"/>
                  <a:pt x="0" y="7"/>
                  <a:pt x="0" y="8"/>
                </a:cubicBezTo>
                <a:cubicBezTo>
                  <a:pt x="8" y="11"/>
                  <a:pt x="15" y="17"/>
                  <a:pt x="19" y="24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572604" y="3897838"/>
            <a:ext cx="488632" cy="536734"/>
          </a:xfrm>
          <a:custGeom>
            <a:rect l="l" t="t" r="r" b="b"/>
            <a:pathLst>
              <a:path w="73" h="80">
                <a:moveTo>
                  <a:pt x="43" y="0"/>
                </a:moveTo>
                <a:cubicBezTo>
                  <a:pt x="42" y="0"/>
                  <a:pt x="42" y="0"/>
                  <a:pt x="42" y="0"/>
                </a:cubicBezTo>
                <a:cubicBezTo>
                  <a:pt x="42" y="0"/>
                  <a:pt x="42" y="0"/>
                  <a:pt x="42" y="0"/>
                </a:cubicBezTo>
                <a:cubicBezTo>
                  <a:pt x="42" y="0"/>
                  <a:pt x="41" y="0"/>
                  <a:pt x="41" y="0"/>
                </a:cubicBezTo>
                <a:cubicBezTo>
                  <a:pt x="41" y="0"/>
                  <a:pt x="41" y="0"/>
                  <a:pt x="41" y="0"/>
                </a:cubicBezTo>
                <a:cubicBezTo>
                  <a:pt x="41" y="0"/>
                  <a:pt x="40" y="0"/>
                  <a:pt x="40" y="0"/>
                </a:cubicBezTo>
                <a:cubicBezTo>
                  <a:pt x="40" y="0"/>
                  <a:pt x="40" y="0"/>
                  <a:pt x="40" y="0"/>
                </a:cubicBezTo>
                <a:cubicBezTo>
                  <a:pt x="40" y="0"/>
                  <a:pt x="39" y="0"/>
                  <a:pt x="39" y="0"/>
                </a:cubicBezTo>
                <a:cubicBezTo>
                  <a:pt x="39" y="0"/>
                  <a:pt x="39" y="0"/>
                  <a:pt x="39" y="0"/>
                </a:cubicBezTo>
                <a:cubicBezTo>
                  <a:pt x="39" y="0"/>
                  <a:pt x="38" y="0"/>
                  <a:pt x="38" y="0"/>
                </a:cubicBezTo>
                <a:cubicBezTo>
                  <a:pt x="38" y="0"/>
                  <a:pt x="38" y="0"/>
                  <a:pt x="38" y="0"/>
                </a:cubicBezTo>
                <a:cubicBezTo>
                  <a:pt x="38" y="0"/>
                  <a:pt x="38" y="0"/>
                  <a:pt x="37" y="0"/>
                </a:cubicBezTo>
                <a:cubicBezTo>
                  <a:pt x="37" y="0"/>
                  <a:pt x="37" y="0"/>
                  <a:pt x="36" y="0"/>
                </a:cubicBezTo>
                <a:cubicBezTo>
                  <a:pt x="36" y="0"/>
                  <a:pt x="36" y="0"/>
                  <a:pt x="35" y="0"/>
                </a:cubicBezTo>
                <a:cubicBezTo>
                  <a:pt x="35" y="0"/>
                  <a:pt x="35" y="0"/>
                  <a:pt x="34" y="0"/>
                </a:cubicBezTo>
                <a:cubicBezTo>
                  <a:pt x="34" y="0"/>
                  <a:pt x="34" y="0"/>
                  <a:pt x="33" y="0"/>
                </a:cubicBezTo>
                <a:cubicBezTo>
                  <a:pt x="33" y="0"/>
                  <a:pt x="33" y="0"/>
                  <a:pt x="32" y="0"/>
                </a:cubicBezTo>
                <a:cubicBezTo>
                  <a:pt x="32" y="0"/>
                  <a:pt x="32" y="0"/>
                  <a:pt x="32" y="0"/>
                </a:cubicBezTo>
                <a:cubicBezTo>
                  <a:pt x="32" y="0"/>
                  <a:pt x="32" y="0"/>
                  <a:pt x="32" y="0"/>
                </a:cubicBezTo>
                <a:cubicBezTo>
                  <a:pt x="32" y="0"/>
                  <a:pt x="32" y="0"/>
                  <a:pt x="32" y="0"/>
                </a:cubicBezTo>
                <a:cubicBezTo>
                  <a:pt x="31" y="0"/>
                  <a:pt x="31" y="0"/>
                  <a:pt x="31" y="0"/>
                </a:cubicBezTo>
                <a:cubicBezTo>
                  <a:pt x="31" y="0"/>
                  <a:pt x="31" y="0"/>
                  <a:pt x="31" y="0"/>
                </a:cubicBezTo>
                <a:cubicBezTo>
                  <a:pt x="30" y="0"/>
                  <a:pt x="30" y="0"/>
                  <a:pt x="30" y="0"/>
                </a:cubicBezTo>
                <a:cubicBezTo>
                  <a:pt x="13" y="4"/>
                  <a:pt x="0" y="19"/>
                  <a:pt x="0" y="37"/>
                </a:cubicBezTo>
                <a:cubicBezTo>
                  <a:pt x="0" y="47"/>
                  <a:pt x="4" y="57"/>
                  <a:pt x="12" y="64"/>
                </a:cubicBezTo>
                <a:cubicBezTo>
                  <a:pt x="7" y="69"/>
                  <a:pt x="7" y="69"/>
                  <a:pt x="7" y="69"/>
                </a:cubicBezTo>
                <a:cubicBezTo>
                  <a:pt x="4" y="71"/>
                  <a:pt x="5" y="77"/>
                  <a:pt x="7" y="77"/>
                </a:cubicBezTo>
                <a:cubicBezTo>
                  <a:pt x="9" y="79"/>
                  <a:pt x="12" y="79"/>
                  <a:pt x="14" y="77"/>
                </a:cubicBezTo>
                <a:cubicBezTo>
                  <a:pt x="16" y="75"/>
                  <a:pt x="20" y="72"/>
                  <a:pt x="21" y="70"/>
                </a:cubicBezTo>
                <a:cubicBezTo>
                  <a:pt x="25" y="72"/>
                  <a:pt x="31" y="73"/>
                  <a:pt x="36" y="73"/>
                </a:cubicBezTo>
                <a:cubicBezTo>
                  <a:pt x="42" y="73"/>
                  <a:pt x="47" y="72"/>
                  <a:pt x="52" y="70"/>
                </a:cubicBezTo>
                <a:cubicBezTo>
                  <a:pt x="53" y="72"/>
                  <a:pt x="57" y="75"/>
                  <a:pt x="58" y="77"/>
                </a:cubicBezTo>
                <a:cubicBezTo>
                  <a:pt x="62" y="80"/>
                  <a:pt x="65" y="77"/>
                  <a:pt x="66" y="77"/>
                </a:cubicBezTo>
                <a:cubicBezTo>
                  <a:pt x="68" y="74"/>
                  <a:pt x="68" y="71"/>
                  <a:pt x="66" y="69"/>
                </a:cubicBezTo>
                <a:cubicBezTo>
                  <a:pt x="61" y="64"/>
                  <a:pt x="61" y="64"/>
                  <a:pt x="61" y="64"/>
                </a:cubicBezTo>
                <a:cubicBezTo>
                  <a:pt x="68" y="57"/>
                  <a:pt x="73" y="47"/>
                  <a:pt x="73" y="37"/>
                </a:cubicBezTo>
                <a:cubicBezTo>
                  <a:pt x="73" y="19"/>
                  <a:pt x="60" y="4"/>
                  <a:pt x="43" y="0"/>
                </a:cubicBezTo>
                <a:close/>
                <a:moveTo>
                  <a:pt x="36" y="65"/>
                </a:moveTo>
                <a:cubicBezTo>
                  <a:pt x="21" y="65"/>
                  <a:pt x="8" y="52"/>
                  <a:pt x="8" y="37"/>
                </a:cubicBezTo>
                <a:cubicBezTo>
                  <a:pt x="8" y="21"/>
                  <a:pt x="21" y="8"/>
                  <a:pt x="36" y="8"/>
                </a:cubicBezTo>
                <a:cubicBezTo>
                  <a:pt x="52" y="8"/>
                  <a:pt x="64" y="21"/>
                  <a:pt x="64" y="37"/>
                </a:cubicBezTo>
                <a:cubicBezTo>
                  <a:pt x="64" y="52"/>
                  <a:pt x="52" y="65"/>
                  <a:pt x="36" y="65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544315" y="3838497"/>
            <a:ext cx="175165" cy="160972"/>
          </a:xfrm>
          <a:custGeom>
            <a:rect l="l" t="t" r="r" b="b"/>
            <a:pathLst>
              <a:path w="26" h="24">
                <a:moveTo>
                  <a:pt x="6" y="24"/>
                </a:moveTo>
                <a:cubicBezTo>
                  <a:pt x="11" y="17"/>
                  <a:pt x="18" y="11"/>
                  <a:pt x="26" y="8"/>
                </a:cubicBezTo>
                <a:cubicBezTo>
                  <a:pt x="26" y="7"/>
                  <a:pt x="25" y="7"/>
                  <a:pt x="25" y="7"/>
                </a:cubicBezTo>
                <a:cubicBezTo>
                  <a:pt x="21" y="1"/>
                  <a:pt x="13" y="0"/>
                  <a:pt x="7" y="4"/>
                </a:cubicBezTo>
                <a:cubicBezTo>
                  <a:pt x="1" y="8"/>
                  <a:pt x="0" y="17"/>
                  <a:pt x="5" y="22"/>
                </a:cubicBezTo>
                <a:cubicBezTo>
                  <a:pt x="5" y="23"/>
                  <a:pt x="6" y="23"/>
                  <a:pt x="6" y="24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807015" y="3965656"/>
            <a:ext cx="19812" cy="79058"/>
          </a:xfrm>
          <a:custGeom>
            <a:rect l="l" t="t" r="r" b="b"/>
            <a:pathLst>
              <a:path w="3" h="12">
                <a:moveTo>
                  <a:pt x="1" y="12"/>
                </a:moveTo>
                <a:cubicBezTo>
                  <a:pt x="2" y="12"/>
                  <a:pt x="3" y="11"/>
                  <a:pt x="3" y="10"/>
                </a:cubicBezTo>
                <a:cubicBezTo>
                  <a:pt x="3" y="2"/>
                  <a:pt x="3" y="2"/>
                  <a:pt x="3" y="2"/>
                </a:cubicBezTo>
                <a:cubicBezTo>
                  <a:pt x="3" y="1"/>
                  <a:pt x="2" y="0"/>
                  <a:pt x="1" y="0"/>
                </a:cubicBezTo>
                <a:cubicBezTo>
                  <a:pt x="0" y="0"/>
                  <a:pt x="0" y="1"/>
                  <a:pt x="0" y="2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11"/>
                  <a:pt x="0" y="12"/>
                  <a:pt x="1" y="1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631945" y="4132248"/>
            <a:ext cx="79058" cy="19812"/>
          </a:xfrm>
          <a:custGeom>
            <a:rect l="l" t="t" r="r" b="b"/>
            <a:pathLst>
              <a:path w="12" h="3">
                <a:moveTo>
                  <a:pt x="10" y="0"/>
                </a:moveTo>
                <a:cubicBezTo>
                  <a:pt x="2" y="0"/>
                  <a:pt x="2" y="0"/>
                  <a:pt x="2" y="0"/>
                </a:cubicBezTo>
                <a:cubicBezTo>
                  <a:pt x="1" y="0"/>
                  <a:pt x="0" y="1"/>
                  <a:pt x="0" y="2"/>
                </a:cubicBezTo>
                <a:cubicBezTo>
                  <a:pt x="0" y="3"/>
                  <a:pt x="1" y="3"/>
                  <a:pt x="2" y="3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2" y="3"/>
                  <a:pt x="12" y="2"/>
                </a:cubicBezTo>
                <a:cubicBezTo>
                  <a:pt x="12" y="1"/>
                  <a:pt x="11" y="0"/>
                  <a:pt x="10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911504" y="4132248"/>
            <a:ext cx="81915" cy="19812"/>
          </a:xfrm>
          <a:custGeom>
            <a:rect l="l" t="t" r="r" b="b"/>
            <a:pathLst>
              <a:path w="12" h="3">
                <a:moveTo>
                  <a:pt x="10" y="0"/>
                </a:moveTo>
                <a:cubicBezTo>
                  <a:pt x="2" y="0"/>
                  <a:pt x="2" y="0"/>
                  <a:pt x="2" y="0"/>
                </a:cubicBezTo>
                <a:cubicBezTo>
                  <a:pt x="1" y="0"/>
                  <a:pt x="0" y="1"/>
                  <a:pt x="0" y="2"/>
                </a:cubicBezTo>
                <a:cubicBezTo>
                  <a:pt x="0" y="3"/>
                  <a:pt x="1" y="3"/>
                  <a:pt x="2" y="3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2" y="3"/>
                  <a:pt x="12" y="2"/>
                </a:cubicBezTo>
                <a:cubicBezTo>
                  <a:pt x="12" y="1"/>
                  <a:pt x="11" y="0"/>
                  <a:pt x="10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807015" y="4245310"/>
            <a:ext cx="19812" cy="81915"/>
          </a:xfrm>
          <a:custGeom>
            <a:rect l="l" t="t" r="r" b="b"/>
            <a:pathLst>
              <a:path w="3" h="12">
                <a:moveTo>
                  <a:pt x="1" y="0"/>
                </a:moveTo>
                <a:cubicBezTo>
                  <a:pt x="0" y="0"/>
                  <a:pt x="0" y="1"/>
                  <a:pt x="0" y="1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11"/>
                  <a:pt x="0" y="12"/>
                  <a:pt x="1" y="12"/>
                </a:cubicBezTo>
                <a:cubicBezTo>
                  <a:pt x="2" y="12"/>
                  <a:pt x="3" y="11"/>
                  <a:pt x="3" y="10"/>
                </a:cubicBezTo>
                <a:cubicBezTo>
                  <a:pt x="3" y="1"/>
                  <a:pt x="3" y="1"/>
                  <a:pt x="3" y="1"/>
                </a:cubicBezTo>
                <a:cubicBezTo>
                  <a:pt x="3" y="1"/>
                  <a:pt x="2" y="0"/>
                  <a:pt x="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705383" y="4019282"/>
            <a:ext cx="228791" cy="152495"/>
          </a:xfrm>
          <a:custGeom>
            <a:rect l="l" t="t" r="r" b="b"/>
            <a:pathLst>
              <a:path w="34" h="23">
                <a:moveTo>
                  <a:pt x="18" y="18"/>
                </a:moveTo>
                <a:cubicBezTo>
                  <a:pt x="33" y="3"/>
                  <a:pt x="33" y="3"/>
                  <a:pt x="33" y="3"/>
                </a:cubicBezTo>
                <a:cubicBezTo>
                  <a:pt x="33" y="3"/>
                  <a:pt x="34" y="2"/>
                  <a:pt x="34" y="2"/>
                </a:cubicBezTo>
                <a:cubicBezTo>
                  <a:pt x="34" y="2"/>
                  <a:pt x="33" y="1"/>
                  <a:pt x="33" y="1"/>
                </a:cubicBezTo>
                <a:cubicBezTo>
                  <a:pt x="33" y="1"/>
                  <a:pt x="32" y="0"/>
                  <a:pt x="32" y="0"/>
                </a:cubicBezTo>
                <a:cubicBezTo>
                  <a:pt x="32" y="0"/>
                  <a:pt x="31" y="1"/>
                  <a:pt x="31" y="1"/>
                </a:cubicBezTo>
                <a:cubicBezTo>
                  <a:pt x="20" y="12"/>
                  <a:pt x="20" y="12"/>
                  <a:pt x="20" y="12"/>
                </a:cubicBezTo>
                <a:cubicBezTo>
                  <a:pt x="16" y="16"/>
                  <a:pt x="16" y="16"/>
                  <a:pt x="16" y="16"/>
                </a:cubicBezTo>
                <a:cubicBezTo>
                  <a:pt x="16" y="16"/>
                  <a:pt x="16" y="16"/>
                  <a:pt x="16" y="16"/>
                </a:cubicBezTo>
                <a:cubicBezTo>
                  <a:pt x="16" y="16"/>
                  <a:pt x="16" y="16"/>
                  <a:pt x="16" y="16"/>
                </a:cubicBezTo>
                <a:cubicBezTo>
                  <a:pt x="15" y="15"/>
                  <a:pt x="15" y="15"/>
                  <a:pt x="15" y="15"/>
                </a:cubicBezTo>
                <a:cubicBezTo>
                  <a:pt x="15" y="15"/>
                  <a:pt x="15" y="15"/>
                  <a:pt x="15" y="15"/>
                </a:cubicBezTo>
                <a:cubicBezTo>
                  <a:pt x="15" y="15"/>
                  <a:pt x="15" y="15"/>
                  <a:pt x="15" y="15"/>
                </a:cubicBezTo>
                <a:cubicBezTo>
                  <a:pt x="4" y="7"/>
                  <a:pt x="4" y="7"/>
                  <a:pt x="4" y="7"/>
                </a:cubicBezTo>
                <a:cubicBezTo>
                  <a:pt x="3" y="6"/>
                  <a:pt x="3" y="6"/>
                  <a:pt x="2" y="6"/>
                </a:cubicBezTo>
                <a:cubicBezTo>
                  <a:pt x="2" y="6"/>
                  <a:pt x="1" y="7"/>
                  <a:pt x="1" y="7"/>
                </a:cubicBezTo>
                <a:cubicBezTo>
                  <a:pt x="0" y="8"/>
                  <a:pt x="0" y="8"/>
                  <a:pt x="0" y="9"/>
                </a:cubicBezTo>
                <a:cubicBezTo>
                  <a:pt x="0" y="9"/>
                  <a:pt x="1" y="10"/>
                  <a:pt x="1" y="10"/>
                </a:cubicBezTo>
                <a:cubicBezTo>
                  <a:pt x="13" y="19"/>
                  <a:pt x="13" y="19"/>
                  <a:pt x="13" y="19"/>
                </a:cubicBezTo>
                <a:cubicBezTo>
                  <a:pt x="12" y="20"/>
                  <a:pt x="12" y="20"/>
                  <a:pt x="12" y="20"/>
                </a:cubicBezTo>
                <a:cubicBezTo>
                  <a:pt x="11" y="21"/>
                  <a:pt x="11" y="21"/>
                  <a:pt x="11" y="21"/>
                </a:cubicBezTo>
                <a:cubicBezTo>
                  <a:pt x="11" y="22"/>
                  <a:pt x="11" y="22"/>
                  <a:pt x="12" y="23"/>
                </a:cubicBezTo>
                <a:cubicBezTo>
                  <a:pt x="12" y="23"/>
                  <a:pt x="12" y="23"/>
                  <a:pt x="13" y="23"/>
                </a:cubicBezTo>
                <a:cubicBezTo>
                  <a:pt x="16" y="21"/>
                  <a:pt x="16" y="21"/>
                  <a:pt x="16" y="21"/>
                </a:cubicBezTo>
                <a:cubicBezTo>
                  <a:pt x="17" y="22"/>
                  <a:pt x="17" y="22"/>
                  <a:pt x="17" y="22"/>
                </a:cubicBezTo>
                <a:cubicBezTo>
                  <a:pt x="18" y="23"/>
                  <a:pt x="18" y="23"/>
                  <a:pt x="18" y="23"/>
                </a:cubicBezTo>
                <a:cubicBezTo>
                  <a:pt x="18" y="23"/>
                  <a:pt x="19" y="23"/>
                  <a:pt x="20" y="23"/>
                </a:cubicBezTo>
                <a:cubicBezTo>
                  <a:pt x="21" y="23"/>
                  <a:pt x="22" y="22"/>
                  <a:pt x="21" y="21"/>
                </a:cubicBezTo>
                <a:cubicBezTo>
                  <a:pt x="21" y="20"/>
                  <a:pt x="21" y="20"/>
                  <a:pt x="21" y="19"/>
                </a:cubicBezTo>
                <a:lnTo>
                  <a:pt x="18" y="1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668799" y="1094214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282762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7668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94398" y="2930310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注意食品保质期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791584" y="4918823"/>
            <a:ext cx="2619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少吃零食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食品卫生安全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668799" y="1396267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教育幼儿要合理饮食，不挑食、不偏食。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282762" y="3222706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教育幼儿在进食前要洗手，不吃不洁食品。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37668" y="5259838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教育幼儿了解食品卫生知识，养成健康的饮食习惯。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94398" y="3222706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教育幼儿在购买食品时要查看保质期，避免食用过期食品。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8791584" y="5259838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教育幼儿要少吃零食，保持健康的饮食习惯。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385805" y="1759619"/>
            <a:ext cx="1714500" cy="1413415"/>
          </a:xfrm>
          <a:prstGeom prst="roundRect">
            <a:avLst>
              <a:gd name="adj" fmla="val 10000"/>
            </a:avLst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647743" y="2927670"/>
            <a:ext cx="1175575" cy="468154"/>
          </a:xfrm>
          <a:prstGeom prst="roundRect">
            <a:avLst>
              <a:gd name="adj" fmla="val 10000"/>
            </a:avLst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913402" y="2242766"/>
            <a:ext cx="659307" cy="438033"/>
          </a:xfrm>
          <a:custGeom>
            <a:rect l="l" t="t" r="r" b="b"/>
            <a:pathLst>
              <a:path w="77" h="51">
                <a:moveTo>
                  <a:pt x="77" y="43"/>
                </a:moveTo>
                <a:cubicBezTo>
                  <a:pt x="77" y="47"/>
                  <a:pt x="77" y="47"/>
                  <a:pt x="77" y="47"/>
                </a:cubicBezTo>
                <a:cubicBezTo>
                  <a:pt x="77" y="49"/>
                  <a:pt x="74" y="51"/>
                  <a:pt x="70" y="51"/>
                </a:cubicBezTo>
                <a:cubicBezTo>
                  <a:pt x="6" y="51"/>
                  <a:pt x="6" y="51"/>
                  <a:pt x="6" y="51"/>
                </a:cubicBezTo>
                <a:cubicBezTo>
                  <a:pt x="3" y="51"/>
                  <a:pt x="0" y="49"/>
                  <a:pt x="0" y="47"/>
                </a:cubicBezTo>
                <a:cubicBezTo>
                  <a:pt x="0" y="43"/>
                  <a:pt x="0" y="43"/>
                  <a:pt x="0" y="43"/>
                </a:cubicBezTo>
                <a:cubicBezTo>
                  <a:pt x="6" y="43"/>
                  <a:pt x="6" y="43"/>
                  <a:pt x="6" y="43"/>
                </a:cubicBezTo>
                <a:cubicBezTo>
                  <a:pt x="70" y="43"/>
                  <a:pt x="70" y="43"/>
                  <a:pt x="70" y="43"/>
                </a:cubicBezTo>
                <a:lnTo>
                  <a:pt x="77" y="43"/>
                </a:lnTo>
                <a:close/>
                <a:moveTo>
                  <a:pt x="10" y="34"/>
                </a:moveTo>
                <a:cubicBezTo>
                  <a:pt x="10" y="6"/>
                  <a:pt x="10" y="6"/>
                  <a:pt x="10" y="6"/>
                </a:cubicBezTo>
                <a:cubicBezTo>
                  <a:pt x="10" y="2"/>
                  <a:pt x="13" y="0"/>
                  <a:pt x="16" y="0"/>
                </a:cubicBezTo>
                <a:cubicBezTo>
                  <a:pt x="60" y="0"/>
                  <a:pt x="60" y="0"/>
                  <a:pt x="60" y="0"/>
                </a:cubicBezTo>
                <a:cubicBezTo>
                  <a:pt x="64" y="0"/>
                  <a:pt x="67" y="2"/>
                  <a:pt x="67" y="6"/>
                </a:cubicBezTo>
                <a:cubicBezTo>
                  <a:pt x="67" y="34"/>
                  <a:pt x="67" y="34"/>
                  <a:pt x="67" y="34"/>
                </a:cubicBezTo>
                <a:cubicBezTo>
                  <a:pt x="67" y="38"/>
                  <a:pt x="64" y="41"/>
                  <a:pt x="60" y="41"/>
                </a:cubicBezTo>
                <a:cubicBezTo>
                  <a:pt x="16" y="41"/>
                  <a:pt x="16" y="41"/>
                  <a:pt x="16" y="41"/>
                </a:cubicBezTo>
                <a:cubicBezTo>
                  <a:pt x="13" y="41"/>
                  <a:pt x="10" y="38"/>
                  <a:pt x="10" y="34"/>
                </a:cubicBezTo>
                <a:close/>
                <a:moveTo>
                  <a:pt x="15" y="34"/>
                </a:moveTo>
                <a:cubicBezTo>
                  <a:pt x="15" y="35"/>
                  <a:pt x="16" y="36"/>
                  <a:pt x="16" y="36"/>
                </a:cubicBezTo>
                <a:cubicBezTo>
                  <a:pt x="60" y="36"/>
                  <a:pt x="60" y="36"/>
                  <a:pt x="60" y="36"/>
                </a:cubicBezTo>
                <a:cubicBezTo>
                  <a:pt x="61" y="36"/>
                  <a:pt x="61" y="35"/>
                  <a:pt x="61" y="34"/>
                </a:cubicBezTo>
                <a:cubicBezTo>
                  <a:pt x="61" y="6"/>
                  <a:pt x="61" y="6"/>
                  <a:pt x="61" y="6"/>
                </a:cubicBezTo>
                <a:cubicBezTo>
                  <a:pt x="61" y="5"/>
                  <a:pt x="61" y="5"/>
                  <a:pt x="60" y="5"/>
                </a:cubicBezTo>
                <a:cubicBezTo>
                  <a:pt x="16" y="5"/>
                  <a:pt x="16" y="5"/>
                  <a:pt x="16" y="5"/>
                </a:cubicBezTo>
                <a:cubicBezTo>
                  <a:pt x="16" y="5"/>
                  <a:pt x="15" y="5"/>
                  <a:pt x="15" y="6"/>
                </a:cubicBezTo>
                <a:lnTo>
                  <a:pt x="15" y="34"/>
                </a:lnTo>
                <a:close/>
                <a:moveTo>
                  <a:pt x="42" y="47"/>
                </a:moveTo>
                <a:cubicBezTo>
                  <a:pt x="42" y="46"/>
                  <a:pt x="42" y="46"/>
                  <a:pt x="42" y="46"/>
                </a:cubicBezTo>
                <a:cubicBezTo>
                  <a:pt x="35" y="46"/>
                  <a:pt x="35" y="46"/>
                  <a:pt x="35" y="46"/>
                </a:cubicBezTo>
                <a:cubicBezTo>
                  <a:pt x="35" y="46"/>
                  <a:pt x="34" y="46"/>
                  <a:pt x="34" y="47"/>
                </a:cubicBezTo>
                <a:cubicBezTo>
                  <a:pt x="34" y="47"/>
                  <a:pt x="35" y="47"/>
                  <a:pt x="35" y="47"/>
                </a:cubicBezTo>
                <a:cubicBezTo>
                  <a:pt x="42" y="47"/>
                  <a:pt x="42" y="47"/>
                  <a:pt x="42" y="47"/>
                </a:cubicBezTo>
                <a:cubicBezTo>
                  <a:pt x="42" y="47"/>
                  <a:pt x="42" y="47"/>
                  <a:pt x="42" y="4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0800000">
            <a:off x="2899882" y="1755047"/>
            <a:ext cx="1714500" cy="1414939"/>
          </a:xfrm>
          <a:prstGeom prst="roundRect">
            <a:avLst>
              <a:gd name="adj" fmla="val 10000"/>
            </a:avLst>
          </a:prstGeom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>
            <a:off x="3124195" y="2924622"/>
            <a:ext cx="1177100" cy="468154"/>
          </a:xfrm>
          <a:prstGeom prst="roundRect">
            <a:avLst>
              <a:gd name="adj" fmla="val 10000"/>
            </a:avLst>
          </a:prstGeom>
          <a:solidFill>
            <a:schemeClr val="accent2">
              <a:alpha val="100000"/>
            </a:schemeClr>
          </a:solidFill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71884" y="2239756"/>
            <a:ext cx="570496" cy="445559"/>
          </a:xfrm>
          <a:custGeom>
            <a:rect l="l" t="t" r="r" b="b"/>
            <a:pathLst>
              <a:path w="68" h="52">
                <a:moveTo>
                  <a:pt x="68" y="8"/>
                </a:moveTo>
                <a:cubicBezTo>
                  <a:pt x="68" y="9"/>
                  <a:pt x="68" y="9"/>
                  <a:pt x="67" y="9"/>
                </a:cubicBezTo>
                <a:cubicBezTo>
                  <a:pt x="2" y="9"/>
                  <a:pt x="2" y="9"/>
                  <a:pt x="2" y="9"/>
                </a:cubicBezTo>
                <a:cubicBezTo>
                  <a:pt x="1" y="9"/>
                  <a:pt x="0" y="9"/>
                  <a:pt x="0" y="8"/>
                </a:cubicBezTo>
                <a:cubicBezTo>
                  <a:pt x="0" y="1"/>
                  <a:pt x="0" y="1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68" y="0"/>
                  <a:pt x="68" y="0"/>
                  <a:pt x="68" y="1"/>
                </a:cubicBezTo>
                <a:lnTo>
                  <a:pt x="68" y="8"/>
                </a:lnTo>
                <a:close/>
                <a:moveTo>
                  <a:pt x="13" y="27"/>
                </a:moveTo>
                <a:cubicBezTo>
                  <a:pt x="3" y="38"/>
                  <a:pt x="3" y="38"/>
                  <a:pt x="3" y="38"/>
                </a:cubicBezTo>
                <a:cubicBezTo>
                  <a:pt x="2" y="38"/>
                  <a:pt x="2" y="38"/>
                  <a:pt x="2" y="38"/>
                </a:cubicBezTo>
                <a:cubicBezTo>
                  <a:pt x="1" y="38"/>
                  <a:pt x="0" y="38"/>
                  <a:pt x="0" y="37"/>
                </a:cubicBezTo>
                <a:cubicBezTo>
                  <a:pt x="0" y="15"/>
                  <a:pt x="0" y="15"/>
                  <a:pt x="0" y="15"/>
                </a:cubicBezTo>
                <a:cubicBezTo>
                  <a:pt x="0" y="15"/>
                  <a:pt x="1" y="14"/>
                  <a:pt x="2" y="14"/>
                </a:cubicBezTo>
                <a:cubicBezTo>
                  <a:pt x="2" y="14"/>
                  <a:pt x="2" y="14"/>
                  <a:pt x="3" y="14"/>
                </a:cubicBezTo>
                <a:cubicBezTo>
                  <a:pt x="13" y="25"/>
                  <a:pt x="13" y="25"/>
                  <a:pt x="13" y="25"/>
                </a:cubicBezTo>
                <a:cubicBezTo>
                  <a:pt x="14" y="26"/>
                  <a:pt x="14" y="26"/>
                  <a:pt x="14" y="26"/>
                </a:cubicBezTo>
                <a:cubicBezTo>
                  <a:pt x="14" y="27"/>
                  <a:pt x="14" y="27"/>
                  <a:pt x="13" y="27"/>
                </a:cubicBezTo>
                <a:close/>
                <a:moveTo>
                  <a:pt x="68" y="52"/>
                </a:moveTo>
                <a:cubicBezTo>
                  <a:pt x="68" y="52"/>
                  <a:pt x="68" y="53"/>
                  <a:pt x="67" y="53"/>
                </a:cubicBezTo>
                <a:cubicBezTo>
                  <a:pt x="2" y="53"/>
                  <a:pt x="2" y="53"/>
                  <a:pt x="2" y="53"/>
                </a:cubicBezTo>
                <a:cubicBezTo>
                  <a:pt x="1" y="53"/>
                  <a:pt x="0" y="52"/>
                  <a:pt x="0" y="52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44"/>
                  <a:pt x="1" y="43"/>
                  <a:pt x="2" y="43"/>
                </a:cubicBezTo>
                <a:cubicBezTo>
                  <a:pt x="67" y="43"/>
                  <a:pt x="67" y="43"/>
                  <a:pt x="67" y="43"/>
                </a:cubicBezTo>
                <a:cubicBezTo>
                  <a:pt x="68" y="43"/>
                  <a:pt x="68" y="44"/>
                  <a:pt x="68" y="44"/>
                </a:cubicBezTo>
                <a:lnTo>
                  <a:pt x="68" y="52"/>
                </a:lnTo>
                <a:close/>
                <a:moveTo>
                  <a:pt x="68" y="23"/>
                </a:moveTo>
                <a:cubicBezTo>
                  <a:pt x="68" y="23"/>
                  <a:pt x="68" y="24"/>
                  <a:pt x="67" y="24"/>
                </a:cubicBezTo>
                <a:cubicBezTo>
                  <a:pt x="26" y="24"/>
                  <a:pt x="26" y="24"/>
                  <a:pt x="26" y="24"/>
                </a:cubicBezTo>
                <a:cubicBezTo>
                  <a:pt x="25" y="24"/>
                  <a:pt x="25" y="23"/>
                  <a:pt x="25" y="23"/>
                </a:cubicBezTo>
                <a:cubicBezTo>
                  <a:pt x="25" y="15"/>
                  <a:pt x="25" y="15"/>
                  <a:pt x="25" y="15"/>
                </a:cubicBezTo>
                <a:cubicBezTo>
                  <a:pt x="25" y="15"/>
                  <a:pt x="25" y="14"/>
                  <a:pt x="26" y="14"/>
                </a:cubicBezTo>
                <a:cubicBezTo>
                  <a:pt x="67" y="14"/>
                  <a:pt x="67" y="14"/>
                  <a:pt x="67" y="14"/>
                </a:cubicBezTo>
                <a:cubicBezTo>
                  <a:pt x="68" y="14"/>
                  <a:pt x="68" y="15"/>
                  <a:pt x="68" y="15"/>
                </a:cubicBezTo>
                <a:lnTo>
                  <a:pt x="68" y="23"/>
                </a:lnTo>
                <a:close/>
                <a:moveTo>
                  <a:pt x="68" y="37"/>
                </a:moveTo>
                <a:cubicBezTo>
                  <a:pt x="68" y="38"/>
                  <a:pt x="68" y="38"/>
                  <a:pt x="67" y="38"/>
                </a:cubicBezTo>
                <a:cubicBezTo>
                  <a:pt x="26" y="38"/>
                  <a:pt x="26" y="38"/>
                  <a:pt x="26" y="38"/>
                </a:cubicBezTo>
                <a:cubicBezTo>
                  <a:pt x="25" y="38"/>
                  <a:pt x="25" y="38"/>
                  <a:pt x="25" y="37"/>
                </a:cubicBezTo>
                <a:cubicBezTo>
                  <a:pt x="25" y="30"/>
                  <a:pt x="25" y="30"/>
                  <a:pt x="25" y="30"/>
                </a:cubicBezTo>
                <a:cubicBezTo>
                  <a:pt x="25" y="29"/>
                  <a:pt x="25" y="29"/>
                  <a:pt x="26" y="29"/>
                </a:cubicBezTo>
                <a:cubicBezTo>
                  <a:pt x="67" y="29"/>
                  <a:pt x="67" y="29"/>
                  <a:pt x="67" y="29"/>
                </a:cubicBezTo>
                <a:cubicBezTo>
                  <a:pt x="68" y="29"/>
                  <a:pt x="68" y="29"/>
                  <a:pt x="68" y="30"/>
                </a:cubicBezTo>
                <a:lnTo>
                  <a:pt x="68" y="37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0800000">
            <a:off x="5333662" y="1750570"/>
            <a:ext cx="1714500" cy="1414939"/>
          </a:xfrm>
          <a:prstGeom prst="roundRect">
            <a:avLst>
              <a:gd name="adj" fmla="val 10000"/>
            </a:avLst>
          </a:prstGeom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0800000">
            <a:off x="5603029" y="2960817"/>
            <a:ext cx="1175575" cy="468154"/>
          </a:xfrm>
          <a:prstGeom prst="roundRect">
            <a:avLst>
              <a:gd name="adj" fmla="val 10000"/>
            </a:avLst>
          </a:prstGeom>
          <a:solidFill>
            <a:schemeClr val="accent3">
              <a:alpha val="100000"/>
            </a:schemeClr>
          </a:solidFill>
          <a:ln w="9525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937274" y="2202125"/>
            <a:ext cx="507275" cy="511791"/>
          </a:xfrm>
          <a:custGeom>
            <a:rect l="l" t="t" r="r" b="b"/>
            <a:pathLst>
              <a:path w="57" h="57">
                <a:moveTo>
                  <a:pt x="58" y="47"/>
                </a:moveTo>
                <a:cubicBezTo>
                  <a:pt x="58" y="53"/>
                  <a:pt x="53" y="58"/>
                  <a:pt x="47" y="58"/>
                </a:cubicBezTo>
                <a:cubicBezTo>
                  <a:pt x="11" y="58"/>
                  <a:pt x="11" y="58"/>
                  <a:pt x="11" y="58"/>
                </a:cubicBezTo>
                <a:cubicBezTo>
                  <a:pt x="5" y="58"/>
                  <a:pt x="0" y="53"/>
                  <a:pt x="0" y="47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4"/>
                  <a:pt x="5" y="0"/>
                  <a:pt x="11" y="0"/>
                </a:cubicBezTo>
                <a:cubicBezTo>
                  <a:pt x="47" y="0"/>
                  <a:pt x="47" y="0"/>
                  <a:pt x="47" y="0"/>
                </a:cubicBezTo>
                <a:cubicBezTo>
                  <a:pt x="53" y="0"/>
                  <a:pt x="58" y="4"/>
                  <a:pt x="58" y="10"/>
                </a:cubicBezTo>
                <a:lnTo>
                  <a:pt x="58" y="47"/>
                </a:lnTo>
                <a:close/>
                <a:moveTo>
                  <a:pt x="41" y="27"/>
                </a:moveTo>
                <a:cubicBezTo>
                  <a:pt x="30" y="17"/>
                  <a:pt x="30" y="17"/>
                  <a:pt x="30" y="17"/>
                </a:cubicBezTo>
                <a:cubicBezTo>
                  <a:pt x="9" y="37"/>
                  <a:pt x="9" y="37"/>
                  <a:pt x="9" y="37"/>
                </a:cubicBezTo>
                <a:cubicBezTo>
                  <a:pt x="9" y="48"/>
                  <a:pt x="9" y="48"/>
                  <a:pt x="9" y="48"/>
                </a:cubicBezTo>
                <a:cubicBezTo>
                  <a:pt x="20" y="48"/>
                  <a:pt x="20" y="48"/>
                  <a:pt x="20" y="48"/>
                </a:cubicBezTo>
                <a:lnTo>
                  <a:pt x="41" y="27"/>
                </a:lnTo>
                <a:close/>
                <a:moveTo>
                  <a:pt x="21" y="43"/>
                </a:moveTo>
                <a:cubicBezTo>
                  <a:pt x="19" y="44"/>
                  <a:pt x="19" y="44"/>
                  <a:pt x="19" y="44"/>
                </a:cubicBezTo>
                <a:cubicBezTo>
                  <a:pt x="17" y="44"/>
                  <a:pt x="17" y="44"/>
                  <a:pt x="17" y="44"/>
                </a:cubicBezTo>
                <a:cubicBezTo>
                  <a:pt x="17" y="41"/>
                  <a:pt x="17" y="41"/>
                  <a:pt x="17" y="41"/>
                </a:cubicBezTo>
                <a:cubicBezTo>
                  <a:pt x="13" y="41"/>
                  <a:pt x="13" y="41"/>
                  <a:pt x="13" y="41"/>
                </a:cubicBezTo>
                <a:cubicBezTo>
                  <a:pt x="13" y="39"/>
                  <a:pt x="13" y="39"/>
                  <a:pt x="13" y="39"/>
                </a:cubicBezTo>
                <a:cubicBezTo>
                  <a:pt x="15" y="37"/>
                  <a:pt x="15" y="37"/>
                  <a:pt x="15" y="37"/>
                </a:cubicBezTo>
                <a:lnTo>
                  <a:pt x="21" y="43"/>
                </a:lnTo>
                <a:close/>
                <a:moveTo>
                  <a:pt x="31" y="23"/>
                </a:moveTo>
                <a:cubicBezTo>
                  <a:pt x="20" y="34"/>
                  <a:pt x="20" y="34"/>
                  <a:pt x="20" y="34"/>
                </a:cubicBezTo>
                <a:cubicBezTo>
                  <a:pt x="19" y="34"/>
                  <a:pt x="19" y="35"/>
                  <a:pt x="19" y="34"/>
                </a:cubicBezTo>
                <a:cubicBezTo>
                  <a:pt x="18" y="34"/>
                  <a:pt x="18" y="33"/>
                  <a:pt x="19" y="33"/>
                </a:cubicBezTo>
                <a:cubicBezTo>
                  <a:pt x="30" y="22"/>
                  <a:pt x="30" y="22"/>
                  <a:pt x="30" y="22"/>
                </a:cubicBezTo>
                <a:cubicBezTo>
                  <a:pt x="30" y="22"/>
                  <a:pt x="31" y="22"/>
                  <a:pt x="31" y="22"/>
                </a:cubicBezTo>
                <a:cubicBezTo>
                  <a:pt x="31" y="22"/>
                  <a:pt x="31" y="23"/>
                  <a:pt x="31" y="23"/>
                </a:cubicBezTo>
                <a:close/>
                <a:moveTo>
                  <a:pt x="47" y="22"/>
                </a:moveTo>
                <a:cubicBezTo>
                  <a:pt x="48" y="20"/>
                  <a:pt x="48" y="18"/>
                  <a:pt x="47" y="16"/>
                </a:cubicBezTo>
                <a:cubicBezTo>
                  <a:pt x="41" y="11"/>
                  <a:pt x="41" y="11"/>
                  <a:pt x="41" y="11"/>
                </a:cubicBezTo>
                <a:cubicBezTo>
                  <a:pt x="40" y="9"/>
                  <a:pt x="37" y="9"/>
                  <a:pt x="36" y="11"/>
                </a:cubicBezTo>
                <a:cubicBezTo>
                  <a:pt x="33" y="14"/>
                  <a:pt x="33" y="14"/>
                  <a:pt x="33" y="14"/>
                </a:cubicBezTo>
                <a:cubicBezTo>
                  <a:pt x="43" y="25"/>
                  <a:pt x="43" y="25"/>
                  <a:pt x="43" y="25"/>
                </a:cubicBezTo>
                <a:lnTo>
                  <a:pt x="47" y="2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10800000">
            <a:off x="7749583" y="1764096"/>
            <a:ext cx="1714500" cy="1413415"/>
          </a:xfrm>
          <a:prstGeom prst="roundRect">
            <a:avLst>
              <a:gd name="adj" fmla="val 10000"/>
            </a:avLst>
          </a:prstGeom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7973896" y="2932147"/>
            <a:ext cx="1177100" cy="468154"/>
          </a:xfrm>
          <a:prstGeom prst="roundRect">
            <a:avLst>
              <a:gd name="adj" fmla="val 10000"/>
            </a:avLst>
          </a:prstGeom>
          <a:solidFill>
            <a:schemeClr val="accent4">
              <a:alpha val="100000"/>
            </a:schemeClr>
          </a:solidFill>
          <a:ln w="9525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319327" y="2241262"/>
            <a:ext cx="575012" cy="459106"/>
          </a:xfrm>
          <a:custGeom>
            <a:rect l="l" t="t" r="r" b="b"/>
            <a:pathLst>
              <a:path w="73" h="57">
                <a:moveTo>
                  <a:pt x="73" y="52"/>
                </a:moveTo>
                <a:cubicBezTo>
                  <a:pt x="73" y="55"/>
                  <a:pt x="71" y="58"/>
                  <a:pt x="67" y="58"/>
                </a:cubicBezTo>
                <a:cubicBezTo>
                  <a:pt x="7" y="58"/>
                  <a:pt x="7" y="58"/>
                  <a:pt x="7" y="58"/>
                </a:cubicBezTo>
                <a:cubicBezTo>
                  <a:pt x="3" y="58"/>
                  <a:pt x="0" y="55"/>
                  <a:pt x="0" y="52"/>
                </a:cubicBezTo>
                <a:cubicBezTo>
                  <a:pt x="0" y="6"/>
                  <a:pt x="0" y="6"/>
                  <a:pt x="0" y="6"/>
                </a:cubicBezTo>
                <a:cubicBezTo>
                  <a:pt x="0" y="2"/>
                  <a:pt x="3" y="0"/>
                  <a:pt x="7" y="0"/>
                </a:cubicBezTo>
                <a:cubicBezTo>
                  <a:pt x="67" y="0"/>
                  <a:pt x="67" y="0"/>
                  <a:pt x="67" y="0"/>
                </a:cubicBezTo>
                <a:cubicBezTo>
                  <a:pt x="71" y="0"/>
                  <a:pt x="73" y="2"/>
                  <a:pt x="73" y="6"/>
                </a:cubicBezTo>
                <a:lnTo>
                  <a:pt x="73" y="52"/>
                </a:lnTo>
                <a:close/>
                <a:moveTo>
                  <a:pt x="7" y="4"/>
                </a:moveTo>
                <a:cubicBezTo>
                  <a:pt x="6" y="4"/>
                  <a:pt x="5" y="5"/>
                  <a:pt x="5" y="6"/>
                </a:cubicBezTo>
                <a:cubicBezTo>
                  <a:pt x="5" y="52"/>
                  <a:pt x="5" y="52"/>
                  <a:pt x="5" y="52"/>
                </a:cubicBezTo>
                <a:cubicBezTo>
                  <a:pt x="5" y="52"/>
                  <a:pt x="6" y="53"/>
                  <a:pt x="7" y="53"/>
                </a:cubicBezTo>
                <a:cubicBezTo>
                  <a:pt x="67" y="53"/>
                  <a:pt x="67" y="53"/>
                  <a:pt x="67" y="53"/>
                </a:cubicBezTo>
                <a:cubicBezTo>
                  <a:pt x="68" y="53"/>
                  <a:pt x="68" y="52"/>
                  <a:pt x="68" y="52"/>
                </a:cubicBezTo>
                <a:cubicBezTo>
                  <a:pt x="68" y="6"/>
                  <a:pt x="68" y="6"/>
                  <a:pt x="68" y="6"/>
                </a:cubicBezTo>
                <a:cubicBezTo>
                  <a:pt x="68" y="5"/>
                  <a:pt x="68" y="4"/>
                  <a:pt x="67" y="4"/>
                </a:cubicBezTo>
                <a:lnTo>
                  <a:pt x="7" y="4"/>
                </a:lnTo>
                <a:close/>
                <a:moveTo>
                  <a:pt x="17" y="24"/>
                </a:moveTo>
                <a:cubicBezTo>
                  <a:pt x="13" y="24"/>
                  <a:pt x="10" y="21"/>
                  <a:pt x="10" y="17"/>
                </a:cubicBezTo>
                <a:cubicBezTo>
                  <a:pt x="10" y="13"/>
                  <a:pt x="13" y="9"/>
                  <a:pt x="17" y="9"/>
                </a:cubicBezTo>
                <a:cubicBezTo>
                  <a:pt x="21" y="9"/>
                  <a:pt x="25" y="13"/>
                  <a:pt x="25" y="17"/>
                </a:cubicBezTo>
                <a:cubicBezTo>
                  <a:pt x="25" y="21"/>
                  <a:pt x="21" y="24"/>
                  <a:pt x="17" y="24"/>
                </a:cubicBezTo>
                <a:close/>
                <a:moveTo>
                  <a:pt x="64" y="48"/>
                </a:moveTo>
                <a:cubicBezTo>
                  <a:pt x="10" y="48"/>
                  <a:pt x="10" y="48"/>
                  <a:pt x="10" y="48"/>
                </a:cubicBezTo>
                <a:cubicBezTo>
                  <a:pt x="10" y="41"/>
                  <a:pt x="10" y="41"/>
                  <a:pt x="10" y="41"/>
                </a:cubicBezTo>
                <a:cubicBezTo>
                  <a:pt x="22" y="29"/>
                  <a:pt x="22" y="29"/>
                  <a:pt x="22" y="29"/>
                </a:cubicBezTo>
                <a:cubicBezTo>
                  <a:pt x="28" y="35"/>
                  <a:pt x="28" y="35"/>
                  <a:pt x="28" y="35"/>
                </a:cubicBezTo>
                <a:cubicBezTo>
                  <a:pt x="48" y="15"/>
                  <a:pt x="48" y="15"/>
                  <a:pt x="48" y="15"/>
                </a:cubicBezTo>
                <a:cubicBezTo>
                  <a:pt x="64" y="31"/>
                  <a:pt x="64" y="31"/>
                  <a:pt x="64" y="31"/>
                </a:cubicBezTo>
                <a:lnTo>
                  <a:pt x="64" y="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10111306" y="1764096"/>
            <a:ext cx="1714500" cy="1413415"/>
          </a:xfrm>
          <a:prstGeom prst="roundRect">
            <a:avLst>
              <a:gd name="adj" fmla="val 10000"/>
            </a:avLst>
          </a:prstGeom>
          <a:ln w="9525">
            <a:solidFill>
              <a:schemeClr val="accent5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10800000">
            <a:off x="10380769" y="2932147"/>
            <a:ext cx="1175575" cy="468154"/>
          </a:xfrm>
          <a:prstGeom prst="roundRect">
            <a:avLst>
              <a:gd name="adj" fmla="val 10000"/>
            </a:avLst>
          </a:prstGeom>
          <a:solidFill>
            <a:schemeClr val="accent5">
              <a:alpha val="100000"/>
            </a:schemeClr>
          </a:solidFill>
          <a:ln w="9525">
            <a:solidFill>
              <a:schemeClr val="accent5">
                <a:alpha val="100000"/>
              </a:schemeClr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0777008" y="2227297"/>
            <a:ext cx="399669" cy="383762"/>
          </a:xfrm>
          <a:custGeom>
            <a:rect l="l" t="t" r="r" b="b"/>
            <a:pathLst>
              <a:path w="262" h="251">
                <a:moveTo>
                  <a:pt x="242" y="40"/>
                </a:moveTo>
                <a:cubicBezTo>
                  <a:pt x="253" y="40"/>
                  <a:pt x="262" y="31"/>
                  <a:pt x="262" y="20"/>
                </a:cubicBezTo>
                <a:cubicBezTo>
                  <a:pt x="262" y="9"/>
                  <a:pt x="253" y="0"/>
                  <a:pt x="242" y="0"/>
                </a:cubicBezTo>
                <a:cubicBezTo>
                  <a:pt x="231" y="0"/>
                  <a:pt x="222" y="9"/>
                  <a:pt x="222" y="20"/>
                </a:cubicBezTo>
                <a:cubicBezTo>
                  <a:pt x="222" y="24"/>
                  <a:pt x="224" y="28"/>
                  <a:pt x="226" y="31"/>
                </a:cubicBezTo>
                <a:cubicBezTo>
                  <a:pt x="126" y="98"/>
                  <a:pt x="126" y="98"/>
                  <a:pt x="126" y="98"/>
                </a:cubicBezTo>
                <a:cubicBezTo>
                  <a:pt x="36" y="8"/>
                  <a:pt x="36" y="8"/>
                  <a:pt x="36" y="8"/>
                </a:cubicBezTo>
                <a:cubicBezTo>
                  <a:pt x="30" y="2"/>
                  <a:pt x="21" y="0"/>
                  <a:pt x="13" y="3"/>
                </a:cubicBezTo>
                <a:cubicBezTo>
                  <a:pt x="5" y="6"/>
                  <a:pt x="0" y="14"/>
                  <a:pt x="0" y="22"/>
                </a:cubicBezTo>
                <a:cubicBezTo>
                  <a:pt x="0" y="82"/>
                  <a:pt x="22" y="141"/>
                  <a:pt x="67" y="185"/>
                </a:cubicBezTo>
                <a:cubicBezTo>
                  <a:pt x="111" y="230"/>
                  <a:pt x="170" y="252"/>
                  <a:pt x="230" y="252"/>
                </a:cubicBezTo>
                <a:cubicBezTo>
                  <a:pt x="238" y="252"/>
                  <a:pt x="246" y="247"/>
                  <a:pt x="249" y="239"/>
                </a:cubicBezTo>
                <a:cubicBezTo>
                  <a:pt x="252" y="231"/>
                  <a:pt x="250" y="222"/>
                  <a:pt x="244" y="216"/>
                </a:cubicBezTo>
                <a:cubicBezTo>
                  <a:pt x="164" y="136"/>
                  <a:pt x="164" y="136"/>
                  <a:pt x="164" y="136"/>
                </a:cubicBezTo>
                <a:cubicBezTo>
                  <a:pt x="231" y="36"/>
                  <a:pt x="231" y="36"/>
                  <a:pt x="231" y="36"/>
                </a:cubicBezTo>
                <a:cubicBezTo>
                  <a:pt x="234" y="38"/>
                  <a:pt x="238" y="40"/>
                  <a:pt x="242" y="40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760435" y="2539431"/>
            <a:ext cx="197930" cy="174974"/>
          </a:xfrm>
          <a:custGeom>
            <a:rect l="l" t="t" r="r" b="b"/>
            <a:pathLst>
              <a:path w="130" h="115">
                <a:moveTo>
                  <a:pt x="113" y="44"/>
                </a:moveTo>
                <a:cubicBezTo>
                  <a:pt x="112" y="42"/>
                  <a:pt x="110" y="39"/>
                  <a:pt x="108" y="38"/>
                </a:cubicBezTo>
                <a:cubicBezTo>
                  <a:pt x="90" y="28"/>
                  <a:pt x="73" y="16"/>
                  <a:pt x="58" y="0"/>
                </a:cubicBezTo>
                <a:cubicBezTo>
                  <a:pt x="57" y="0"/>
                  <a:pt x="57" y="0"/>
                  <a:pt x="57" y="0"/>
                </a:cubicBezTo>
                <a:cubicBezTo>
                  <a:pt x="57" y="0"/>
                  <a:pt x="57" y="0"/>
                  <a:pt x="57" y="0"/>
                </a:cubicBezTo>
                <a:cubicBezTo>
                  <a:pt x="1" y="100"/>
                  <a:pt x="1" y="100"/>
                  <a:pt x="1" y="100"/>
                </a:cubicBezTo>
                <a:cubicBezTo>
                  <a:pt x="0" y="103"/>
                  <a:pt x="0" y="107"/>
                  <a:pt x="1" y="110"/>
                </a:cubicBezTo>
                <a:cubicBezTo>
                  <a:pt x="3" y="113"/>
                  <a:pt x="6" y="115"/>
                  <a:pt x="10" y="115"/>
                </a:cubicBezTo>
                <a:cubicBezTo>
                  <a:pt x="120" y="115"/>
                  <a:pt x="120" y="115"/>
                  <a:pt x="120" y="115"/>
                </a:cubicBezTo>
                <a:cubicBezTo>
                  <a:pt x="123" y="115"/>
                  <a:pt x="126" y="114"/>
                  <a:pt x="128" y="111"/>
                </a:cubicBezTo>
                <a:cubicBezTo>
                  <a:pt x="130" y="109"/>
                  <a:pt x="130" y="105"/>
                  <a:pt x="129" y="102"/>
                </a:cubicBezTo>
                <a:lnTo>
                  <a:pt x="113" y="44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813478" y="2898857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327554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761334" y="292767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177256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538979" y="2908239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19130" y="3740054"/>
            <a:ext cx="1847850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714144" y="3740054"/>
            <a:ext cx="208597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不接触裸露电线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147924" y="3740054"/>
            <a:ext cx="208597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注意家电安全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563845" y="3740054"/>
            <a:ext cx="208597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学习断电方法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925569" y="3740054"/>
            <a:ext cx="208597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定期检查电路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防触电安全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200068" y="4148223"/>
            <a:ext cx="2085975" cy="19526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教育幼儿了解触电的危险性，掌握防触电的方法和技巧。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2714144" y="4148223"/>
            <a:ext cx="2085975" cy="19526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教育幼儿不要接触裸露的电线和电器插头，避免发生触电事故。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5147924" y="4148223"/>
            <a:ext cx="2085975" cy="19526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教育幼儿在使用家电时要遵循使用说明，避免发生触电事故。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7563845" y="4148223"/>
            <a:ext cx="2085975" cy="19526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教育幼儿在遇到电线短路等紧急情况时，要学会正确的断电方法。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9925569" y="4148223"/>
            <a:ext cx="2085975" cy="19526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教育幼儿定期检查家庭电路是否安全，及时发现并排除触电隐患。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https://d.book118.com/776130202141010102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2024-09-27T12:16:58.230</cp:lastPrinted>
  <dcterms:created xsi:type="dcterms:W3CDTF">2024-09-27T04:16:58Z</dcterms:created>
  <dcterms:modified xsi:type="dcterms:W3CDTF">2024-09-27T04:17:00Z</dcterms:modified>
</cp:coreProperties>
</file>