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C31E2-53F7-4603-AB8A-2A2059702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56AB2-F83B-45E1-83A6-6BB6EC279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A281D-018F-4601-9929-053157366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A3839-C21D-4116-AADE-3AD64A295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F499C8-E297-4EB9-8974-CAC1D4429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8C123-E748-4C1B-BB40-8C7AEAE79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43513-9271-4225-90ED-1523E3B1D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4D38A-008C-49AA-87C0-ACA5EF1D9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4CDDB-5A3C-40CA-82E9-C8DED4753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83F02-A163-4DAF-9683-E8C8CB605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7A9EE-374F-4E51-A490-5A46301FD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3101210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登革热预防知识宣传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登革热预防的宣传教育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90" r="253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登革热的定义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登革热的症状包括发热、头痛、肌肉痛、关节痛、皮疹等，严重时可能导致出血、休克甚至死亡。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登革热是一种由登革病毒引起的急性传染病，主要通过蚊子叮咬传播。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登革热的传播途径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登革热病毒在蚊子体内繁殖，通过蚊子叮咬将病毒传播给人类。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传播登革热的蚊子通常生活在室内和室外阴暗潮湿的环境中，因此容易在热带和亚热带地区传播。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7389" b="738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登革热的潜伏期通常为3-14天，发病时可能出现突然发热、头痛、肌肉痛、关节痛等症状。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患者还可能出现皮疹、恶心、呕吐、腹痛、腹泻等症状，严重时可能出现出血、休克甚至死亡。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登革热的临床症状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48" r="306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使用蚊帐、窗纱、电蚊拍等工具，避免在户外或室内蚊子较多的地方长时间停留。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防蚊措施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定期清理家庭和工作环境中的积水，减少蚊子滋生；使用杀虫剂或灭蚊灯等工具消灭蚊子。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灭蚊措施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防蚊灭蚊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37" r="48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在户外活动时，尽量穿长袖长裤，减少暴露的皮肤面积。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在户外或室内蚊子较多的地方，可以涂抹驱蚊液，以减少被蚊子叮咬的风险。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使用驱蚊液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穿着长袖长裤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保持家庭和工作环境的卫生，及时清理垃圾，减少垃圾滋生的蚊子。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清理垃圾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种植驱蚊植物，如香茅、薰衣草等，改善居住和工作环境的绿化。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绿化环境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环境改善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目前登革热的疫苗有多种，包括减毒活疫苗、全病毒灭活疫苗和基因工程疫苗等。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疫苗接种的对象主要是高风险人群，如前往登革热流行地区旅游、工作的人群。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https://d.book118.com/776131012100010051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2024-09-17T02:32:23.583</cp:lastPrinted>
  <dcterms:created xsi:type="dcterms:W3CDTF">2024-09-16T18:32:23Z</dcterms:created>
  <dcterms:modified xsi:type="dcterms:W3CDTF">2024-09-16T18:32:25Z</dcterms:modified>
</cp:coreProperties>
</file>