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B27F-5738-41B8-9C99-15F9B7AF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870F7-781F-4A40-AEFE-6421E149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1D992-E33B-49E9-8E68-8560FD1E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7EE36-6689-40E6-8919-BAC25AD4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7F387-246A-4BE2-9F11-D25F75395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BE9AF-CCD4-47F6-90E1-01149ACE6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C405C-7B06-4F3F-86FE-296A5CBC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5BF65-8B82-4C2E-B284-C0A0A68A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71C7B-909E-407E-829A-23ACD46AD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CBAFE-EFB8-458D-B408-EBADBD46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1C1DC-2ED1-4C07-8E5F-00F897C2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112412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智能建筑声学设计方案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引言：概述声学设计的重要性
 设计原则：介绍声学设计的基本原则
 建筑布局：分析建筑布局对声学的影响
 隔音设计：阐述隔音材料与方法的选择
 吸音设计：阐述吸音材料与方法的选择
 音响系统设计：音响设备的选型和布局
 智能控制：阐述声学系统的智能化控制
 结论：总结全文，强调声学设计的重要性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引言：概述声学设计的重要性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智能建筑声学设计方案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引言：概述声学设计的重要性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声学设计的重要性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1.提升建筑使用体验：良好的声学设计可以提供舒适、清晰的听觉环境，提高建筑的使用体验，增加使用者的满意度。</a:t>
            </a:r>
          </a:p>
          <a:p>
            <a:r>
              <a:t>2.保护建筑结构：合理的声学设计可以减少噪音和振动对建筑结构的影响，保护建筑的安全和稳定性。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声学设计与健康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1.减少噪音污染：有效的声学设计可以降低噪音水平，减少噪音污染对人们身体健康的影响。</a:t>
            </a:r>
          </a:p>
          <a:p>
            <a:r>
              <a:t>2.改善室内空气质量：合适的声学设计可以优化室内空气质量，提高室内环境的舒适度，有利于人们的身体健康。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引言：概述声学设计的重要性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1.提高工作效率：良好的声学环境可以减少噪音干扰，提高工作效率和生产力。</a:t>
            </a:r>
          </a:p>
          <a:p>
            <a:r>
              <a:t>2.改善工作氛围：优化的声学设计可以创造出宜人的工作氛围，提高员工的工作满意度和忠诚度。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声学设计与可持续发展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1.降低能源消耗：通过声学设计，可以减少对能源消耗的依赖，降低建筑对环境的影响。</a:t>
            </a:r>
          </a:p>
          <a:p>
            <a:r>
              <a:t>2.提高建筑可持续性：合理的声学设计可以增加建筑的可持续性，提高建筑的环境友好性。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声学设计与工作效率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引言：概述声学设计的重要性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声学设计与科技进步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1.利用新材料和技术：随着科技的进步，新型的声学材料和设计技术不断涌现，为声学设计提供更多的可能性。</a:t>
            </a:r>
          </a:p>
          <a:p>
            <a:r>
              <a:t>2.智能化管理：智能化的声学管理系统可以提高声学设计的效率和精准度，提升建筑的管理水平。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声学设计与城市规划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1.城市环境改善：声学设计可以应用于城市规划中，改善城市的环境质量，提高城市的居住和使用体验。</a:t>
            </a:r>
          </a:p>
          <a:p>
            <a:r>
              <a:t>2.促进城市发展：优化的声学设计可以吸引更多的人才和企业，促进城市的经济发展和社会进步。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设计原则：介绍声学设计的基本原则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智能建筑声学设计方案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设计原则：介绍声学设计的基本原则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明确设计目标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1.定义设计需求的优先级：根据项目的具体需求，明确声学设计的主要目标，如提高语音清晰度、降低噪音干扰等。</a:t>
            </a:r>
          </a:p>
          <a:p>
            <a:r>
              <a:t>2.确定设计参数：根据设计目标，确定相关的声学参数，如混响时间、隔声量等。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进行合理的空间布局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1.优化空间比例：根据建筑物的使用功能，合理规划空间的长、宽、高比例，以获得最佳的声学效果。</a:t>
            </a:r>
          </a:p>
          <a:p>
            <a:r>
              <a:t>2.考虑家具布局：合理安排家具和软装饰物的位置，以减少声学反射和干扰。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设计原则：介绍声学设计的基本原则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选择合适的建筑材料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1.吸声材料：选择具有良好吸声性能的材料，如矿棉板、玻璃纤维等，以降低混响时间。</a:t>
            </a:r>
          </a:p>
          <a:p>
            <a:r>
              <a:t>2.隔声材料：采用具有高隔声性能的材料，如隔音墙、隔音门等，以减少噪音干扰。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运用先进的声学技术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1.数字信号处理：利用数字信号处理技术，对声音信号进行优化处理，提高语音清晰度和音质。</a:t>
            </a:r>
          </a:p>
          <a:p>
            <a:r>
              <a:t>2.主动噪声控制：采用主动噪声控制技术，有效降低环境噪音，提高声学环境舒适度。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设计原则：介绍声学设计的基本原则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注重细节设计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1.管道消音：对建筑物内的管道进行消音处理，减少管道噪音对室内声学环境的影响。</a:t>
            </a:r>
          </a:p>
          <a:p>
            <a:r>
              <a:t>2.电气设备噪声控制：对电气设备采取有效的噪声控制措施，降低设备运行时的噪音干扰。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遵循可持续发展理念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1.环保材料：优先选择环保、可再生的声学材料，降低对环境的影响。</a:t>
            </a:r>
          </a:p>
          <a:p>
            <a:r>
              <a:t>2.节能设计：在声学设计中充分考虑节能因素，提高建筑物的能效和可持续性。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建筑布局：分析建筑布局对声学的影响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智能建筑声学设计方案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建筑布局：分析建筑布局对声学的影响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建筑布局对室内声学环境的影响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1.建筑布局应充分考虑声学原理，避免出现不利的声学反射和干扰。</a:t>
            </a:r>
          </a:p>
          <a:p>
            <a:r>
              <a:t>2.通过合理设计，利用建筑元素（如墙体、地面、天花板）对声音进行吸收和扩散，以达到理想的声学效果。</a:t>
            </a:r>
          </a:p>
          <a:p>
            <a:r>
              <a:t>3.考虑到不同功能区域对声学要求的不同，布局设计应因地制宜。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开放与封闭空间对声学的影响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1.开放空间有助于提高声音的扩散性，但可能导致声音混响时间过长。</a:t>
            </a:r>
          </a:p>
          <a:p>
            <a:r>
              <a:t>2.封闭空间有利于声音的隔离和控制，但可能产生回声和噪音问题。</a:t>
            </a:r>
          </a:p>
          <a:p>
            <a:r>
              <a:t>3.在设计中应寻求开放与封闭空间的平衡，以满足特定的声学需求。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建筑布局：分析建筑布局对声学的影响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建筑材质对声学性能的影响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1.选用具有良好吸声性能的建筑材料，可以有效降低噪音和回声。</a:t>
            </a:r>
          </a:p>
          <a:p>
            <a:r>
              <a:t>2.不同材质的组合使用可以创造出多样的声学效果，满足不同空间的需求。</a:t>
            </a:r>
          </a:p>
          <a:p>
            <a:r>
              <a:t>3.考虑到环保和可持续性，应选择环保且声学性能优良的建筑材料。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建筑布局与噪音控制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1.通过合理的建筑布局，可以有效隔离外部噪音对室内的影响。</a:t>
            </a:r>
          </a:p>
          <a:p>
            <a:r>
              <a:t>2.设计时应考虑噪音的传播路径，利用建筑元素对其进行阻断和吸收。</a:t>
            </a:r>
          </a:p>
          <a:p>
            <a:r>
              <a:t>3.必要时，应采用专业的噪音控制技术，如隔音墙、消音器等。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建筑布局：分析建筑布局对声学的影响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建筑布局与空间利用率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1.在满足声学要求的同时，应充分考虑空间的有效利用。</a:t>
            </a:r>
          </a:p>
          <a:p>
            <a:r>
              <a:t>2.通过巧妙的设计，可以在保证声学性能的同时，提高空间的舒适度和功能性。</a:t>
            </a:r>
          </a:p>
          <a:p>
            <a:r>
              <a:t>3.应避免过于复杂的布局设计，以免增加施工难度和成本。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未来趋势与前沿技术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1.随着科技的发展，智能建筑声学设计将更加注重环保、节能和可持续性。</a:t>
            </a:r>
          </a:p>
          <a:p>
            <a:r>
              <a:t>2.人工智能和大数据将在建筑声学设计中发挥越来越重要的作用，提高设计效率和准确性。</a:t>
            </a:r>
          </a:p>
          <a:p>
            <a:r>
              <a:t>3.未来建筑声学设计将更加注重用户体验，追求更加个性化、舒适和自然的声学环境。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隔音设计：阐述隔音材料与方法的选择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智能建筑声学设计方案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隔音设计：阐述隔音材料与方法的选择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隔音设计的重要性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1.隔音设计是智能建筑声学设计方案中的重要环节，对于提高建筑的隔音性能，提升居住或工作环境的质量具有重要作用。</a:t>
            </a:r>
          </a:p>
          <a:p>
            <a:r>
              <a:t>2.优秀的隔音设计能够有效隔绝外部噪音，提高建筑的私密性和舒适性，同时有利于保护建筑内部人员的听力健康。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隔音材料的选择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1.隔音材料应具有良好的吸音性能，能够有效地吸收和消耗声音能量，减少声音的传播。</a:t>
            </a:r>
          </a:p>
          <a:p>
            <a:r>
              <a:t>2.应选择环保、无毒、无味的隔音材料，保证建筑内部空气的质量，同时避免对人体造成危害。</a:t>
            </a:r>
          </a:p>
          <a:p>
            <a:r>
              <a:t>3.隔音材料的防火性能应达到一定标准，确保建筑的安全。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https://d.book118.com/776131124122010030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引言：概述声学设计的重要性</vt:lpstr>
      <vt:lpstr> 引言：概述声学设计的重要性</vt:lpstr>
      <vt:lpstr> 引言：概述声学设计的重要性</vt:lpstr>
      <vt:lpstr> 引言：概述声学设计的重要性</vt:lpstr>
      <vt:lpstr> 设计原则：介绍声学设计的基本原则</vt:lpstr>
      <vt:lpstr> 设计原则：介绍声学设计的基本原则</vt:lpstr>
      <vt:lpstr> 设计原则：介绍声学设计的基本原则</vt:lpstr>
      <vt:lpstr> 设计原则：介绍声学设计的基本原则</vt:lpstr>
      <vt:lpstr> 建筑布局：分析建筑布局对声学的影响</vt:lpstr>
      <vt:lpstr> 建筑布局：分析建筑布局对声学的影响</vt:lpstr>
      <vt:lpstr> 建筑布局：分析建筑布局对声学的影响</vt:lpstr>
      <vt:lpstr> 建筑布局：分析建筑布局对声学的影响</vt:lpstr>
      <vt:lpstr> 隔音设计：阐述隔音材料与方法的选择</vt:lpstr>
      <vt:lpstr> 隔音设计：阐述隔音材料与方法的选择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2024-08-28T15:21:15.769</cp:lastPrinted>
  <dcterms:created xsi:type="dcterms:W3CDTF">2024-08-28T07:21:15Z</dcterms:created>
  <dcterms:modified xsi:type="dcterms:W3CDTF">2024-08-28T07:21:18Z</dcterms:modified>
</cp:coreProperties>
</file>