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0D516-2577-4B10-A366-CB6E5BA6B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25BD3-27B8-478B-89F8-9C06FDEF1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7E16D-309C-44F1-9D01-00ACD08E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4D89F-0426-4938-870E-EF279E46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D4F4A-62E4-49DD-B7F5-1BEC7BEA0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E29B3-E098-47B6-A0A6-E24E88B05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4FBAB-2D51-4094-8E15-9E58E5AB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AE564-BCA5-4F2A-B13B-D1117416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59636-4A70-40BD-B54C-FCF7808D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958B-39CF-4951-94B6-A4E8C61B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39F16-8B6A-4D34-9D00-CF4DE8FB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113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理念\n## 1.安全管理理念的基本概念与重要性\n### 1.1安全管理理念的定义及其发展历程\n### 1.2安全管理理念在企业中的应用与意义\n### 1.3安全管理理念与企业文化的关系\n## 2.安全管理理念的原则与方法\n### 2.1预防为主的原则及其实施方法\n### 2.2全员参与的原则及其实施方法\n### 2.3持续改进的原则及其实施方法\n## 3.安全管理理念的实践案例分析\n### 3.1优秀企业的安全管理理念实践案例\n### 3.2安全管理理念实践中的问题与解决方案\n### 3.3如何借鉴优秀企业的安全管理理念实践\n## 4.安全管理理念的未来发展趋势\n### 4.1智能化技术在安全管理理念中的应用前景\n### 4.2全球化对安全管理理念的影响与挑战\n### 4.3企业社会责任与安全管理理念的融合\n## 5.结论与建议\n### 5.1安全管理理念在企业中的重要性及其作用\n### 5.2如何有效实施安全管理理念的建议与措施\n### 5.3对安全管理理念未来发展的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安全管理理念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安全管理理念的基本概念与重要性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58" name="组合 15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5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安全管理理念是一种管理思想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企业安全发展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</a:t>
                </a:r>
                <a:endParaRPr/>
              </a:p>
            </p:txBody>
          </p:sp>
          <p:sp>
            <p:nvSpPr>
              <p:cNvPr id="16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安全管理理念的发展历程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初期阶段：注重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中期阶段：强调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现代阶段：融入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因素</a:t>
                </a:r>
                <a:endParaRPr/>
              </a:p>
            </p:txBody>
          </p:sp>
          <p:sp>
            <p:nvSpPr>
              <p:cNvPr id="16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安全管理理念的重要性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  <p:sp>
            <p:nvSpPr>
              <p:cNvPr id="17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安全管理理念的定义及其发展历程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安全管理理念在企业中的应用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安全管理理念的意义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安全管理理念在企业中的应用与意义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安全管理理念是企业文化的重要组成部分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工作态度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企业文化对安全管理理念的影响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良好的企业文化有助于树立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正确的安全管理理念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消极的企业文化可能导致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安全管理理念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的缺失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安全管理理念与企业文化的融合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，使员工理解和认同安全管理理念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将安全管理理念融入企业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行为准则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安全管理理念与企业文化的关系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安全管理理念的原则与方法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预防为主的原则及其实施方法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组合 20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预防为主的原则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而非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事故发生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的概率和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损失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实施预防为主的方法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全员参与的原则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人人有责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的效率和效果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实施全员参与的方法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安全管理活动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全员参与的原则及其实施方法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持续改进的原则及其实施方法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的水平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实施持续改进的方法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安全管理措施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安全管理理念的实践案例分析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优秀企业的安全管理理念实践案例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优秀企业的安全管理理念实践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动态优化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优秀企业的安全管理成果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事故发生率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市场竞争力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https://d.book118.com/776131135031010051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安全管理理念</vt:lpstr>
      <vt:lpstr>安全管理理念的基本概念与重要性</vt:lpstr>
      <vt:lpstr>PowerPoint Presentation</vt:lpstr>
      <vt:lpstr>PowerPoint Presentation</vt:lpstr>
      <vt:lpstr>PowerPoint Presentation</vt:lpstr>
      <vt:lpstr>安全管理理念的原则与方法</vt:lpstr>
      <vt:lpstr>PowerPoint Presentation</vt:lpstr>
      <vt:lpstr>PowerPoint Presentation</vt:lpstr>
      <vt:lpstr>PowerPoint Presentation</vt:lpstr>
      <vt:lpstr>安全管理理念的实践案例分析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2024-09-16T21:05:16.509</cp:lastPrinted>
  <dcterms:created xsi:type="dcterms:W3CDTF">2024-09-16T13:05:16Z</dcterms:created>
  <dcterms:modified xsi:type="dcterms:W3CDTF">2024-09-16T13:05:18Z</dcterms:modified>
</cp:coreProperties>
</file>