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4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74789C36-43CF-42D9-9F19-E2957872F44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47320-5B45-451A-8EDE-F63C73AB4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025BF-0EE5-4CB7-941E-3ED426B03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C5BC3-6A03-4522-B1BE-2137030D6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492FE-8419-4257-83C2-7179FE34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47836A-8C59-4DAD-97DF-62469B72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B6C8DD-207D-4B91-8267-F04B9ED48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7FCEC6-8253-433D-87FC-C102D5BD0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A798DF-2DD7-458F-8C91-D60E4CDE8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36B080-CCAC-429C-9261-18765CA1F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86453-A18B-44E9-A2B2-81A632EA1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4A0D4-B105-4E6E-A658-B7325B545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410C3EE-FD02-4D4A-B119-41BD72E0B36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426C19E-6F82-483E-B6F9-28F60FF3E9E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31233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中医慢性胃炎护理查房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慢性胃炎概述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中医治疗慢性胃炎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慢性胃炎护理要点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中医慢性胃炎护理查房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中医药物治疗慢性胃炎的研究进展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慢性胃炎概述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什么是慢性胃炎？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慢性胃炎是指胃黏膜长期受炎症刺激而引起的疾病。分为非萎缩性和萎缩性两种类型。常见症状包括胃部不适、消化不良、疼痛等。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慢性胃炎是一种常见的胃部疾病，及时诊断和治疗至关重要。合理饮食、规律作息、远离烟酒是预防慢性胃炎的有效方法。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2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2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3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4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48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7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中医治疗慢性胃炎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3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中医治疗慢性胃炎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医认为慢性胃炎是由脾胃虚弱、肝郁脾胃失和等因素引起的。病机主要表现为湿热郁蒸、气滞血瘀等。针对不同类型的慢性胃炎，中医有相应的辨证治疗方法，包括健脾和胃、祛湿和热、疏肝理气等调理措施。中药治疗是中医治疗慢性胃炎的重要方式，常用中药有六味地黄丸、四君子汤、保和丸等。同时，食疗调理也是中医治疗慢性胃炎的重要内容，患者应注意饮食清淡，避免刺激性食物，并食用具有健脾和胃、清热解毒功效的食物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72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24588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中医辨证治疗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9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9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0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19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2" name="Picture 5" descr="C:/Users/Administrator/Desktop/ppt模板/图片素材/插画/QQ截图20240310102520.pngQQ截图20240310102520"/>
          <p:cNvPicPr/>
          <p:nvPr/>
        </p:nvPicPr>
        <p:blipFill>
          <a:blip r:embed="rId2"/>
          <a:srcRect t="8590" b="8590"/>
          <a:stretch>
            <a:fillRect/>
          </a:stretch>
        </p:blipFill>
        <p:spPr>
          <a:xfrm>
            <a:off x="991080" y="3721680"/>
            <a:ext cx="3395160" cy="2116080"/>
          </a:xfrm>
          <a:prstGeom prst="rect">
            <a:avLst/>
          </a:prstGeom>
          <a:ln w="0">
            <a:noFill/>
          </a:ln>
        </p:spPr>
      </p:pic>
      <p:pic>
        <p:nvPicPr>
          <p:cNvPr id="223" name="Picture 6" descr="C:/Users/Administrator/Desktop/ppt模板/图片素材/插画/QQ截图20240310102542.pngQQ截图20240310102542"/>
          <p:cNvPicPr/>
          <p:nvPr/>
        </p:nvPicPr>
        <p:blipFill>
          <a:blip r:embed="rId3"/>
          <a:srcRect l="2897" r="2897"/>
          <a:stretch>
            <a:fillRect/>
          </a:stretch>
        </p:blipFill>
        <p:spPr>
          <a:xfrm>
            <a:off x="4376880" y="1606680"/>
            <a:ext cx="3394440" cy="2115000"/>
          </a:xfrm>
          <a:prstGeom prst="rect">
            <a:avLst/>
          </a:prstGeom>
          <a:ln w="0">
            <a:noFill/>
          </a:ln>
        </p:spPr>
      </p:pic>
      <p:pic>
        <p:nvPicPr>
          <p:cNvPr id="224" name="Picture 7" descr="C:/Users/Administrator/Desktop/ppt模板/图片素材/插画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12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25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健脾和胃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调理消化功能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增强脾胃功能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祛湿和热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清除湿热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平衡体内湿热情况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9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疏肝理气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0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舒缓情绪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平衡肝胆功能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中医治疗慢性胃炎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药治疗慢性胃炎具有调理脾胃、清热解毒、和中止痛等功效。常用中药包括六味地黄丸、四君子汤、保和丸等，通过草药的配方和搭配，达到调理患者脾胃功能、清除体内湿热等目的。中药治疗慢性胃炎是中医治疗患者的重要方法之一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4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4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4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5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6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6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慢性胃炎护理要点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7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生活护理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生活护理对于慢性胃炎患者至关重要。合理安排作息时间可以帮助身体更好地恢复，避免长期饥饿或暴饮暴食可以减轻胃部负担，而注意情绪调节则可以降低患者的压力，有助于缓解症状。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8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8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0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注意保暖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穿衣避寒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保持室内温度适宜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定期体检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定期进行身体检查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及时发现病情变化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注意事项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2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避免寒冷刺激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尽量避免接触寒冷空气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注意保暖，避免着凉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2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2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https://d.book118.com/776131233040010103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中医慢性胃炎护理查房</vt:lpstr>
      <vt:lpstr>目录</vt:lpstr>
      <vt:lpstr>第一章 慢性胃炎概述</vt:lpstr>
      <vt:lpstr> </vt:lpstr>
      <vt:lpstr>结语</vt:lpstr>
      <vt:lpstr>第2章 中医治疗慢性胃炎</vt:lpstr>
      <vt:lpstr> </vt:lpstr>
      <vt:lpstr>中医辨证治疗</vt:lpstr>
      <vt:lpstr> </vt:lpstr>
      <vt:lpstr>第3章 慢性胃炎护理要点</vt:lpstr>
      <vt:lpstr> </vt:lpstr>
      <vt:lpstr>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2024-09-28T10:00:24.080</cp:lastPrinted>
  <dcterms:created xsi:type="dcterms:W3CDTF">2024-09-28T02:00:24Z</dcterms:created>
  <dcterms:modified xsi:type="dcterms:W3CDTF">2024-09-28T02:00:26Z</dcterms:modified>
</cp:coreProperties>
</file>