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347C15-6E8F-4644-8FEA-CAD1B8D7B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BE6298-557B-4615-9874-9BA4606F5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196FFE-B2BE-4B46-A130-97C7877B9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F56731-00FC-446B-B8B3-CF4411B0D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BED3D2-2173-45F9-9211-B32D63D775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62C466-B6BC-418D-94C1-B57B04E311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C7519D-4BCA-4589-90A5-97E4A37BDB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6B7171-AB44-4FBE-A806-1C984A2D7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BF0563-88D4-4A95-8451-1B6DE823F7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1D0479-D0C1-479F-BDB9-38E7A2E4B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F59C90-DAD7-49B9-8063-A8BD88942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3405023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《呼吸机参数调节》ppt课件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呼吸机参数调节概述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呼吸机参数调节的步骤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常见呼吸机参数及其调节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特殊情况下的呼吸机参数调节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呼吸机参数调节的注意事项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呼吸机参数调节概述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96" b="319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呼吸机参数调节的定义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呼吸机参数调节是指根据患者的病情和生理需求，对呼吸机的各项参数进行合理的设置和调整，以达到最佳的通气效果和氧合状态。</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呼吸机参数调节包括对潮气量、呼吸频率、吸呼比、吸氧浓度等参数的调整。</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正确的呼吸机参数调节对于确保患者的通气效果和氧合状态至关重要，有助于改善患者的呼吸功能，减轻呼吸肌疲劳，提高治疗效果。</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不合理的呼吸机参数调节可能导致患者出现通气不足、过度通气、氧中毒等不良反应，影响治疗效果甚至危及生命。</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呼吸机参数调节的重要性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呼吸机参数调节的基本原则</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定期监测患者的呼吸功能和生理指标，根据监测结果及时调整呼吸机参数，以保证最佳的通气效果和氧合状态。</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根据患者的病情和生理需求进行个体化的参数设置，遵循安全、舒适、有效的原则。</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呼吸机参数调节的步骤</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选择合适的呼吸机类型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根据患者的病情和需求，选择适合的呼吸机类型。不同类型的呼吸机适用于不同的病情和场景，选择合适的呼吸机是调节参数的前提。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确定呼吸机类型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094" r="24094"/>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设定初始参数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在开始使用呼吸机之前，需要根据患者的病情和生理参数来设置初始参数。初始参数的设置对于呼吸机的使用效果至关重要，需要谨慎对待。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设置呼吸机参数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实时调整参数以适应患者需求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在使用呼吸机的过程中，需要根据患者的实际状况和反应，及时调整呼吸机参数。调整参数需要具备一定的医学知识和技能，以确保患者安全和舒适。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调整呼吸机参数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监测呼吸机参数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实时监测呼吸机运行状态和患者生理反应</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在使用呼吸机的过程中，需要实时监测呼吸机的运行状态和患者的生理反应，以确保呼吸机的正常工作和患者的安全。同时，监测结果可以为后续的参数调整提供依据。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常见呼吸机参数及其调节</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9082" b="2908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549" b="654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潮气量（VT）及其调节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潮气量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指每次呼吸时吸入或呼出的气体量。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调节原则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根据患者年龄、体重、性别、身高及肺功能状态等综合因素进行调节，通常以5-15ml/kg的潮气量作为参考。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注意事项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过高的潮气量可能导致气压伤或过度通气，而过低的潮气量则可能无法满足患者的通气需求。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https://d.book118.com/776134050235010044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2024-09-13T13:08:20.342</cp:lastPrinted>
  <dcterms:created xsi:type="dcterms:W3CDTF">2024-09-13T05:08:20Z</dcterms:created>
  <dcterms:modified xsi:type="dcterms:W3CDTF">2024-09-13T05:08:22Z</dcterms:modified>
</cp:coreProperties>
</file>