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7C92A-0221-4826-83D9-384641DC9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BE126-A937-4F88-80E0-F9787329B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1F67B-1705-4EBE-9AE5-E55A8D479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FEF4D7-F5C6-4582-BAEE-C5B1D67C2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FC44DD-C536-44E3-8F92-6EC2A2CB4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97E3BE-25E6-4259-81AE-5523B378C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5194DE-805C-4B82-A524-99FB88F4E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B7D3AD-F3D8-4A37-AD2F-0C0D5348C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925700-2C96-4FFC-913A-834853BF1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05155-807D-48B8-98DB-6ADCFF7D1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0FCDA-F0D7-499F-BDB8-10104F646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4002300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零售学概述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零售业概述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零售组织与运营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零售环境与技术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消费者行为与市场细分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零售业概述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零售业的定义与分类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零售业是指将商品和服务直接销售给消费者的行业，是商品流通的最终环节。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根据销售方式、销售渠道和销售场所的不同，零售业可分为多种类型，如百货商店、超市、专卖店、网络零售等。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零售业可追溯到古代的集市贸易，那时人们聚集在一起交换商品。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486" r="2348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随着城市化进程和商业的兴起，零售业逐渐发展壮大，出现了固定销售场所和多种销售模式。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随着科技的发展和消费者需求的多样化，零售业不断进行创新和变革，网络零售成为新兴力量。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提供就业机会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零售业的发展为人们提供了大量的就业机会，包括店员、管理人员、物流配送等。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满足消费需求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零售业直接服务于消费者，满足人们的日常生活需求。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促进经济增长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零售业作为第三产业的重要组成部分，对经济增长具有推动作用。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零售策略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零售学是研究零售业务经营方式和管理的学科，涉及零售商与消费者之间的交易活动以及零售业的发展趋势和战略。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3918" r="139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零售组织与运营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提供广泛的商品种类，包括服装、家居用品、电器等，满足消费者一站式购物需求。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百货商店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以食品和日常用品为主，为消费者提供方便快捷的购物体验。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专注于某一类商品，如服装、电子产品等，提供专业化的服务和体验。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专卖店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通过互联网进行销售，无实体店铺，具有便捷、个性化的特点。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网络零售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零售企业类型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包括商品采购、库存控制、陈列展示等方面，确保商品质量和服务水平。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通过促销活动、营销策略等手段提高销售额和客户满意度。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涉及零售企业的收支管理、成本控制等方面，保障企业的经济效益。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负责员工的招聘、培训、绩效考核等方面，提升员工素质和工作效率。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零售运营管理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根据商品需求和市场状况，选择合适的供应商，建立长期合作关系。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确保商品从供应商到零售企业的运输和仓储过程中的质量和效率。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物流配送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通过合理的库存控制，降低库存成本，避免缺货和滞销现象。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实现供应链各环节的信息共享，提高整个供应链的协同效率和响应速度。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https://d.book118.com/776140023005010033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2024-09-01T10:41:41.705</cp:lastPrinted>
  <dcterms:created xsi:type="dcterms:W3CDTF">2024-09-01T02:41:41Z</dcterms:created>
  <dcterms:modified xsi:type="dcterms:W3CDTF">2024-09-01T02:41:43Z</dcterms:modified>
</cp:coreProperties>
</file>