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69BA-5916-4497-A514-26229582C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98CE-880C-4135-A0C2-2F75E59A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573E0-72EA-45E8-9FCD-AE48BA24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FC179-DE16-46A6-B3FC-B131AD9B0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7FCD8D-AEB8-401F-9D79-B6F87BF4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14903-B0B8-41B8-86AB-92501ADE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985E2-68EB-427D-AC26-858182933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10FB7-5D96-4BDE-8693-FFFBD9D34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22DF3-E226-41B2-9441-87A8F9D4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E3F7-CD86-4D8D-8D33-C4FF2A036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971CA-C517-416F-8ECE-BF0CB859A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004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细胞剥离术后护理PPT\n## 1.细胞剥离术的基本概念与原理\n### 1.1细胞剥离术的定义与历史背景\n### 1.2细胞剥离术的原理与方法\n### 1.3细胞剥离术的应用领域与案例\n## 2.细胞剥离术后的护理重要性\n### 2.1细胞剥离术后的恢复过程与潜在风险\n### 2.2细胞剥离术后护理对恢复的影响\n### 2.3患者心理护理与生活质量的关系\n## 3.细胞剥离术后的护理措施\n### 3.1术后创口护理与感染预防\n### 3.2术后疼痛管理与药物使用\n### 3.3术后活动与休息的指导\n## 4.细胞剥离术后的并发症预防与处理\n### 4.1术后出血与血肿的预防与处理\n### 4.2术后瘢痕形成的预防与处理\n### 4.3术后感染与炎症的预防与处理\n## 5.细胞剥离术后的康复指导\n### 5.1术后康复训练与运动建议\n### 5.2术后饮食与营养指导\n### 5.3术后随访与定期检查的重要性\n## 6.细胞剥离术后的护理案例分析\n### 6.1成功案例分享与经验总结\n### 6.2并发症案例分析与教训\n### 6.3患者心理护理案例与实践\n## 7.结论与展望\n### 7.1细胞剥离术后护理的重要性\n### 7.2未来细胞剥离术后护理的发展趋势\n### 7.3持续改进细胞剥离术后护理的实践与探索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细胞剥离术后护理PPT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细胞剥离术的基本概念与原理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用于分离和移除受损或病变的细胞组织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历史可以追溯到19世纪末</a:t>
                </a:r>
                <a:endParaRPr/>
              </a:p>
            </p:txBody>
          </p:sp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细胞剥离术是一种外科手术技术</a:t>
                </a:r>
                <a:endParaRPr/>
              </a:p>
            </p:txBody>
          </p:sp>
        </p:grpSp>
        <p:grpSp>
          <p:nvGrpSpPr>
            <p:cNvPr id="2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机械剥离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随后发展为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化学剥离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激光剥离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目前广泛应用的是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微创剥离技术</a:t>
                </a:r>
                <a:endParaRPr/>
              </a:p>
            </p:txBody>
          </p:sp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细胞剥离术的发展经历了多个阶段</a:t>
                </a:r>
                <a:endParaRPr/>
              </a:p>
            </p:txBody>
          </p:sp>
        </p:grpSp>
        <p:grpSp>
          <p:nvGrpSpPr>
            <p:cNvPr id="2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皮肤病治疗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整形手术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眼科手术</a:t>
                </a:r>
                <a:endParaRPr/>
              </a:p>
            </p:txBody>
          </p: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细胞剥离术在医学领域的应用广泛</a:t>
                </a:r>
                <a:endParaRPr/>
              </a:p>
            </p:txBody>
          </p:sp>
        </p:grpSp>
      </p:grpSp>
      <p:pic>
        <p:nvPicPr>
          <p:cNvPr id="2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细胞剥离术的定义与历史背景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细胞剥离术的基本原理是选择性移除受损细胞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通过不同的剥离方法破坏细胞间的连接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保留健康的细胞组织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细胞剥离术的方法有多种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机械剥离法：使用特殊的器械刮除受损细胞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化学剥离法：使用化学溶液溶解细胞间的连接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激光剥离法：使用激光束切割细胞间的连接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微创剥离技术：通过最小的切口进行细胞剥离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细胞剥离术的原理与方法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细胞剥离术在皮肤病治疗领域的应用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痤疮治疗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湿疹治疗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激光剥离术治疗皮肤癌</a:t>
                </a:r>
                <a:endParaRPr/>
              </a:p>
            </p:txBody>
          </p:sp>
          <p:sp>
            <p:nvSpPr>
              <p:cNvPr id="30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细胞剥离术在整形手术领域的应用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脂肪剥离术：用于减肥和塑形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激光剥离术：用于去除皮肤疤痕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睑缘剥离术：用于治疗倒睫</a:t>
                </a:r>
                <a:endParaRPr/>
              </a:p>
            </p:txBody>
          </p:sp>
          <p:sp>
            <p:nvSpPr>
              <p:cNvPr id="31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细胞剥离术在眼科手术领域的应用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视网膜剥离术：用于治疗视网膜脱落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青光眼手术：用于降低眼压</a:t>
                </a:r>
                <a:endParaRPr/>
              </a:p>
            </p:txBody>
          </p:sp>
          <p:sp>
            <p:nvSpPr>
              <p:cNvPr id="31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细胞剥离术的应用领域与案例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细胞剥离术后的护理重要性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细胞剥离术后的恢复过程与潜在风险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细胞剥离术后的恢复过程分为三个阶段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：术后1-3天，创口疼痛和肿胀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亚急性期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：术后4-14天，创口开始愈合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：术后15天以上，创口完全愈合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细胞剥离术后的潜在风险包括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出血和血肿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瘢痕形成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疼痛和不适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术后护理可以降低并发症的发生率</a:t>
                </a:r>
                <a:endParaRPr/>
              </a:p>
            </p:txBody>
          </p:sp>
          <p:sp>
            <p:nvSpPr>
              <p:cNvPr id="3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严格遵循医生的护理建议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定期更换创口敷料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保持创口清洁干燥</a:t>
                </a:r>
                <a:endParaRPr/>
              </a:p>
            </p:txBody>
          </p:sp>
        </p:grpSp>
        <p:grpSp>
          <p:nvGrpSpPr>
            <p:cNvPr id="3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术后护理可以减轻患者的疼痛和不适</a:t>
                </a:r>
                <a:endParaRPr/>
              </a:p>
            </p:txBody>
          </p:sp>
          <p:sp>
            <p:nvSpPr>
              <p:cNvPr id="3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采用冷敷和热敷缓解疼痛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保持舒适的体位</a:t>
                </a:r>
                <a:endParaRPr/>
              </a:p>
            </p:txBody>
          </p:sp>
        </p:grpSp>
        <p:grpSp>
          <p:nvGrpSpPr>
            <p:cNvPr id="3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术后护理可以促进患者的康复</a:t>
                </a:r>
                <a:endParaRPr/>
              </a:p>
            </p:txBody>
          </p:sp>
          <p:sp>
            <p:nvSpPr>
              <p:cNvPr id="3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合理的饮食和营养补充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适当的运动和活动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定期进行康复训练</a:t>
                </a:r>
                <a:endParaRPr/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细胞剥离术后护理对恢复的影响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细胞剥离术后的心理护理对患者的生活质量影响显著</a:t>
                </a:r>
                <a:endParaRPr/>
              </a:p>
            </p:txBody>
          </p:sp>
          <p:sp>
            <p:nvSpPr>
              <p:cNvPr id="3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</a:t>
                </a:r>
                <a:endParaRPr/>
              </a:p>
            </p:txBody>
          </p:sp>
          <p:sp>
            <p:nvSpPr>
              <p:cNvPr id="3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心理护理措施包括</a:t>
                </a:r>
                <a:endParaRPr/>
              </a:p>
            </p:txBody>
          </p:sp>
          <p:sp>
            <p:nvSpPr>
              <p:cNvPr id="3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家庭和朋友的支持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加入患者互助小组</a:t>
                </a:r>
                <a:endParaRPr/>
              </a:p>
            </p:txBody>
          </p:sp>
          <p:sp>
            <p:nvSpPr>
              <p:cNvPr id="3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细胞剥离术后的护理措施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术后创口护理的重要性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定期更换创口敷料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防止创口感染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避免接触感染源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术后疼痛管理的重要性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采用合适的疼痛评估方法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制定个性化的疼痛管理方案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药物使用注意事项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防止药物过敏和副作用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术后疼痛管理与药物使用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术后活动与休息的指导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术后活动的重要性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预防深静脉血栓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加速康复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遵医嘱进行适当的活动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避免剧烈运动和重体力劳动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保持良好的睡眠和休息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细胞剥离术后的并发症预防与处理</a:t>
            </a:r>
            <a:endParaRPr/>
          </a:p>
        </p:txBody>
      </p:sp>
      <p:sp>
        <p:nvSpPr>
          <p:cNvPr id="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术后出血与血肿的预防与处理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出血与血肿的预防措施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术后创口加压包扎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遵医嘱使用止血药物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避免剧烈运动和碰撞</a:t>
                </a:r>
                <a:endParaRPr/>
              </a:p>
            </p:txBody>
          </p:sp>
          <p:pic>
            <p:nvPicPr>
              <p:cNvPr id="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出血与血肿的处理方法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如发现出血或血肿立即就医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必要时进行再次手术止血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https://d.book118.com/776140042005010050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细胞剥离术后护理PPT</vt:lpstr>
      <vt:lpstr>细胞剥离术的基本概念与原理</vt:lpstr>
      <vt:lpstr>PowerPoint Presentation</vt:lpstr>
      <vt:lpstr>PowerPoint Presentation</vt:lpstr>
      <vt:lpstr>PowerPoint Presentation</vt:lpstr>
      <vt:lpstr>细胞剥离术后的护理重要性</vt:lpstr>
      <vt:lpstr>PowerPoint Presentation</vt:lpstr>
      <vt:lpstr>PowerPoint Presentation</vt:lpstr>
      <vt:lpstr>PowerPoint Presentation</vt:lpstr>
      <vt:lpstr>细胞剥离术后的护理措施</vt:lpstr>
      <vt:lpstr>PowerPoint Presentation</vt:lpstr>
      <vt:lpstr>PowerPoint Presentation</vt:lpstr>
      <vt:lpstr>PowerPoint Presentation</vt:lpstr>
      <vt:lpstr>细胞剥离术后的并发症预防与处理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2024-09-15T02:24:39.876</cp:lastPrinted>
  <dcterms:created xsi:type="dcterms:W3CDTF">2024-09-14T18:24:39Z</dcterms:created>
  <dcterms:modified xsi:type="dcterms:W3CDTF">2024-09-14T18:24:41Z</dcterms:modified>
</cp:coreProperties>
</file>