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B7BB8-6726-434B-9A31-A24DAA550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3DFA3D-2035-456A-8022-6278B1499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F2D23-F1D7-4841-A3A8-4F01D6DF2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876AAA-A362-4490-93AB-695DFDF85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64D443-FCF1-4A9D-AA3C-3AE498EBE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71087C-2B9A-4BEB-8914-9F8752A60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7A1B13-2AFC-4E6F-8692-9E09FB79D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EAB2F6-8B19-4C24-90E8-D8DF5AC64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14FEE6-2DD8-4994-B709-5F84AD301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69C72-5B26-4D8D-A18B-B1CC95DB2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AF036-E6F4-46CC-B691-49F4D0DEC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14010123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优化线上零售商售后服务质量的培训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现状分析：线上零售商售后服务问题与挑战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优化策略一：完善政策制度与流程规范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优化策略二：提升人员素质与技能水平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优化策略三：利用技术手段提升服务效率与便捷性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优化策略四：关注顾客体验，持续改进服务质量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售后服务概述与重要性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127" b="91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69" b="49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572" b="65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线上零售环境下售后服务特点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无接触式服务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线上零售的售后服务主要通过电话、邮件、在线聊天等方式进行，顾客无需到店，方便快捷。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多样化服务需求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由于商品种类的丰富和消费者需求的个性化，线上零售的售后服务需求呈现多样化趋势。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服务质量影响购买决策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对于线上购物而言，售后服务的质量直接影响顾客的购买决策和满意度。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优质的售后服务能够增强顾客对品牌的信任感，提高顾客的忠诚度。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增强顾客信任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51" r="1765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促进重复购买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满意的顾客更有可能进行重复购买，为商家带来持续的收益。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满意的顾客会向亲朋好友推荐该品牌，从而扩大品牌知名度和影响力。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提升顾客满意度和忠诚度意义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优质的售后服务是品牌形象的重要组成部分，能够提升品牌的整体形象。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292" r="25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满意的顾客会通过社交媒体、评价网站等途径分享他们的购物体验，为品牌带来正面口碑。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口碑传播的力量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在面对顾客的投诉和负面评价时，积极解决问题的态度能够展现品牌的责任感和诚信度，从而赢得顾客的谅解和信任。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应对负面评价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塑造良好品牌形象及口碑传播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现状分析：线上零售商售后服务问题与挑战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08" r="132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商品质量问题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物流问题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退换货难题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客户服务响应不及时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常见售后问题类型及产生原因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包括商品损坏、与描述不符等，主要由供应链管理和质量控制不当引起。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退换货政策不清晰、处理流程繁琐等，造成顾客不满和投诉增加。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如延迟配送、丢件、错配等，通常由物流合作伙伴的服务质量不佳或内部管理疏漏导致。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缺乏有效的客户服务机制或人员培训不足，导致顾客问题得不到及时解决。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投诉处理不当直接导致顾客满意度降低，影响品牌形象和口碑。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顾客满意度下降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不愉快的购物体验会降低顾客的忠诚度，从而减少重复购买的可能性。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重复购买率减少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不满意的顾客可能会在社交媒体等平台上发表负面评价，进一步损害品牌形象。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负面评价传播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顾客投诉处理不当带来负面影响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在电商行业竞争日益激烈的背景下，优质的售后服务成为吸引和留住顾客的重要手段。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服务质量成为竞争关键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随着消费者对线上购物体验的期望不断提高，零售商需要不断改进服务以满足这些期望。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顾客期望不断提升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为了应对竞争压力，线上零售商需要不断进行服务创新，提供个性化、便捷的服务体验。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服务创新成为趋势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行业内竞争压力对服务质量要求提高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优化策略一：完善政策制度与流程规范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简化退换货流程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提供一键式退换货申请，减少顾客填写信息的繁琐程度，提高处理效率。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明确退换货条件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详细列出可接受退换货的商品类型、时间限制、商品状态等要求，以便顾客准确了解权益。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明确退换货费用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清晰说明退换货过程中可能产生的运费、手续费等费用，避免顾客产生误解或不满。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92" b="1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108" r="111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4941" b="1494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制定清晰明确、可操作性强的退换货政策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有效解决问题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针对投诉问题，进行深入调查，及时给出解决方案，确保顾客满意度得到提升。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设立专门投诉渠道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提供专门的投诉电话、邮箱或在线客服等渠道，方便顾客及时反馈问题。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快速响应投诉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确保在接到投诉后能够迅速回应，给顾客留下积极解决问题的印象。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优化投诉处理流程，提高响应速度和解决效率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https://d.book118.com/776140101231010050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2024-09-16T10:24:47.736</cp:lastPrinted>
  <dcterms:created xsi:type="dcterms:W3CDTF">2024-09-16T02:24:47Z</dcterms:created>
  <dcterms:modified xsi:type="dcterms:W3CDTF">2024-09-16T02:24:49Z</dcterms:modified>
</cp:coreProperties>
</file>