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BDAE1-7FC4-4367-9B71-D8D939617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4307B-FD39-4590-85AB-DBEE3340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7CDE3-1502-41F4-A220-508F19A28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0EC1A-BD49-4200-AFE7-C0466E596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6F1395-AFDC-4353-BBB9-AC2B29CD9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920F4-74FF-413F-B503-8DB1648D5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192097-3206-40F0-BFA6-BACD2058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314CB-AB32-4536-9D7B-E08CE2CAD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7FFD2-AFFD-41A5-86DD-ABBD7AC05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D4D4C-68DF-4834-AFDF-05FC76B02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A0288-EA8C-4463-BAD2-98B4C6687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4100104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优质内涵与模式护理课件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模式护理的概念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优质内涵与模式护理的结合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优质内涵与模式护理的应用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优质内涵与模式护理的发展趋势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优质护理的内涵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优质护理的定义是指提供高质量、专业化的护理服务，以满足患者的需求和期望，并确保患者的安全和舒适。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优质护理的特点包括全面评估、个性化护理计划、专业护理技能、有效沟通、关注患者感受以及团队协作等。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不可或缺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优质护理的重要性在于提高患者的满意度、促进患者康复、减少并发症、提高医疗质量以及提升医院形象等方面，是医疗体系中不可或缺的一部分。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模式护理的概念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它强调以患者为中心，通过科学的护理程序，提供全面、连续、有效的护理服务。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模式护理是指根据患者的病情和需求，制定个性化的护理计划，并按照计划实施护理的过程。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模式护理遵循科学的护理程序，通过评估患者的病情和需求，制定个性化的护理计划。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250" b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模式护理针对患者的具体情况，提供有针对性的护理措施，满足患者的特殊需求。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模式护理注重护理工作的系统性，确保各个环节相互衔接、协调一致，以达到最佳的护理效果。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模式护理的特点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模式护理通过科学的护理程序，提供全面、连续、有效的护理服务，有助于提高患者的治疗效果和生活质量。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模式护理要求护士具备扎实的专业知识和技能，以及良好的沟通能力和团队协作精神，有助于提升护士的专业素质。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模式护理的实践和理论研究有助于推动护理学科的发展，完善护理学科体系，提高护理学科的地位和影响力。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https://d.book118.com/776141001043010033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2024-09-01T18:57:12.962</cp:lastPrinted>
  <dcterms:created xsi:type="dcterms:W3CDTF">2024-09-01T10:57:12Z</dcterms:created>
  <dcterms:modified xsi:type="dcterms:W3CDTF">2024-09-01T10:57:15Z</dcterms:modified>
</cp:coreProperties>
</file>