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246C3-273E-47A0-BA51-342BF4231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B0186-C31C-4C7B-9E16-50DA36C16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6661F-820E-4332-933B-0275EE87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09707-5A07-464D-8373-0D7DFAC7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F21EA3-8EA0-4607-B61A-87277F734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DAED1-0BC0-40BF-B0D7-911FC77A7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FA4D0-7F78-4B4A-9B2F-0CFCC635F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3476D-B91F-4388-877A-2001C87BE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CF292-0C48-4CEF-8DD1-75896BB2F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79216-B7D8-4662-8159-B680FF05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A83FA-22DC-41C2-98A4-A1C8AA2E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2045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《社会历史的主体》课件2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社会历史主体与客体的互动关系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社会历史主体概述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85" b="11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指在社会历史发展过程中起主导作用、具有能动性和创造性的个人或群体。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社会历史主体不仅包括英雄人物、领袖人物等个体，也包括人民群众、阶级、民族等群体。他们通过实践活动推动社会历史的进步和发展。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内涵解析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4" r="23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社会历史主体在社会历史发展过程中起主导作用，他们的思想、行动和决策对社会历史进程产生重要影响。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主导作用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社会历史主体具有能动性和创造性，他们能够主动适应和改造社会环境，推动社会历史的进步和发展。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能动性和创造性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主体在社会历史中的地位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主体与客体的定义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在社会历史中，主体是指具有能动性和创造性的个人或群体，而客体则是指被主体认识和改造的对象，包括自然环境、社会环境和精神环境等。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主体与客体的关系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与客体是相互依存、相互作用的。主体通过实践活动改造客体，同时客体也反作用于主体，影响主体的思想、行动和决策。在社会历史发展过程中，主体与客体的关系不断调整和变化，推动着社会历史的进步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主体与客体的关系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社会历史主体的类型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个人主体是指在社会历史进程中具有独立思考、判断和行动能力的个体。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923" r="2092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个人主体的定义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具有自我意识、独立性和创造性，能够对社会历史发展产生重要影响。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个人主体的特点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8" r="135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个人主体是社会历史发展的基本单位，是推动社会进步的重要力量。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个人主体的作用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个人主体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集团主体是指在社会历史进程中由具有共同利益、目标和价值观的人们组成的群体或组织。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集团主体的定义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02" b="20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集团主体的特点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集团主体的作用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具有共同性、组织性和稳定性，能够对社会历史发展产生重要影响。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集团主体是社会历史发展的重要推动力量，能够代表和反映一定社会阶层或群体的利益和要求。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集团主体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类主体的定义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类主体是指在社会历史进程中代表人类整体利益、具有普遍性和超越性的主体。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类主体的特点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具有普遍性、超越性和历史性，能够对社会历史发展产生深远影响。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类主体的作用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类主体是社会历史发展的最高层次和最终归宿，是人类追求自由、平等和博爱的理想体现。同时，类主体也是推动全球化和世界历史形成的重要力量。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类主体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社会历史主体的作用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https://d.book118.com/776142045211010050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2024-09-16T05:35:49.865</cp:lastPrinted>
  <dcterms:created xsi:type="dcterms:W3CDTF">2024-09-15T21:35:49Z</dcterms:created>
  <dcterms:modified xsi:type="dcterms:W3CDTF">2024-09-15T21:35:51Z</dcterms:modified>
</cp:coreProperties>
</file>