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5007E-3BBF-4DB5-A5E3-4EBD2D89B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0E17B-C326-40FB-A173-585B185C1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BF024-C0A5-4BDC-B1B7-B2A11A6C7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40215-D94D-4E1A-86EB-E12E77F89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D71366-3443-4B33-A2B7-E2E41C237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51851B-C7DF-4BDF-B800-23E2E46DC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297C59-09E2-4E3E-87DC-2F1EB0250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D3772-5ACB-4C9D-B8E0-E80E3BC06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A2978-F603-4A3F-A1DA-B6F6BB634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ACDE7-B1F2-432E-B8D4-7EC397A61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C6941-51F2-41DC-8DE6-FB7E95348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4304524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新生儿患病案例分享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新生儿患病案例分析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新生儿疾病预防与护理建议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新生儿疾病治疗展望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新生儿黄疸是由于新生儿体内胆红素代谢异常引起的，通常表现为皮肤、巩膜和黏膜黄染。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新生儿黄疸是新生儿期最常见的疾病之一，分为生理性和病理性两种。生理性黄疸通常在出生后2-3天出现，4-5天达到高峰，7-10天消退。病理性黄疸需要及早诊断和治疗，以避免对宝宝的健康造成影响。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新生儿肺炎通常是由于新生儿免疫力低下，感染细菌或病毒引起的呼吸道炎症。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新生儿肺炎的症状包括发热、咳嗽、气促、呼吸困难等，严重时可能导致呼吸衰竭和心力衰竭。治疗新生儿肺炎需要使用抗生素和对症治疗，同时保持呼吸道通畅，给予氧气吸入等。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新生儿腹泻是由于喂养不当、感染或过敏等原因引起的消化道功能紊乱。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新生儿腹泻可能导致宝宝食欲不振、呕吐、腹胀等症状，严重时可能导致脱水、电解质紊乱和营养不良。治疗新生儿腹泻需要调整喂养方式，使用止泻药和补液治疗等。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新生儿腹泻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新生儿脐炎是由于脐带感染引起的局部炎症，通常表现为脐周红肿、分泌物增多等症状。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新生儿脐炎需要及时治疗，以避免感染扩散和引起全身症状。治疗方法包括局部消毒、使用抗生素和对症治疗等。同时需要注意宝宝的卫生习惯，保持脐带干燥和清洁。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新生儿脐炎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新生儿患病案例分析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黄疸是新生儿常见的疾病之一，小明的黄疸治疗过程充满挑战，但最终成功治愈。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明出生后不久就出现了黄疸症状，皮肤和眼白发黄。经过医生检查，确诊为生理性黄疸。医生建议采取蓝光照射治疗，同时让小明多吃多排，促进胆红素排出。经过一周的治疗，小明的黄疸逐渐消退，最终完全康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黄疸案例：小明的黄疸治疗过程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新生儿肺炎是一种严重疾病，小华的肺炎诊断与治疗过程充满艰辛，但最终成功治愈。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小华出生后不久就出现了咳嗽、气促等症状，经过医生检查，确诊为新生儿肺炎。医生立即采取抗生素治疗，同时给予吸氧、拍背等护理措施。经过两周的治疗，小华的肺炎得到控制，最终完全康复。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肺炎案例：小华的肺炎诊断与治疗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腹泻案例：小丽的腹泻原因与护理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新生儿腹泻是常见问题，小丽的腹泻原因与护理过程值得借鉴，通过合理饮食和药物治疗，最终成功治愈。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丽出生后不久就开始腹泻，每天大便次数多且稀。经过医生检查，确诊为消化不良引起的腹泻。医生建议调整饮食，减少喂奶量，同时给予药物治疗。在家长的精心护理下，小丽的腹泻逐渐好转，最终完全康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https://d.book118.com/776143045241010051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2024-09-18T01:21:17.177</cp:lastPrinted>
  <dcterms:created xsi:type="dcterms:W3CDTF">2024-09-17T17:21:17Z</dcterms:created>
  <dcterms:modified xsi:type="dcterms:W3CDTF">2024-09-17T17:21:19Z</dcterms:modified>
</cp:coreProperties>
</file>