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683BA-03F2-4620-9D2D-E85224CDB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B1CA3-1039-458B-A832-7F68A9F9E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F5E2F-45AC-4676-B872-7601D2DEE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DF339-60BF-48D8-9E4E-D693E4FCD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1F20CC-9A53-4D95-9E59-D1B27F404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137E9F-6C7A-48AE-B7D1-4F5DE370B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EC1DF9-B744-4450-BB83-9B367DF7B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BDF0D-E804-4A24-8DD3-825FF5195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5874F-384A-4ECD-88BC-743D0558E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7200E-B7FA-4C7D-B0EB-D5C71E039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70F6C-D7F6-4119-833B-C26C8B0CB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43130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历史课标培训之基于核心素养的历史教学(教研员培训课件)\n## 1.核心素养与历史教学的关系\n### 1.1核心素养的定义与历史学科的核心素养\n### 1.2核心素养在历史教学中的重要性\n### 1.3基于核心素养的历史教学策略\n## 2.历史学科核心素养的培养目标\n### 2.1时空观念的培养方法与案例\n### 2.2史料实证的培养方法与案例\n### 2.3历史解释的培养方法与案例\n## 3.基于核心素养的历史教学设计\n### 3.1教学目标的设计与核心素养的融入\n### 3.2教学内容的选择与组织\n### 3.3教学方法与评价方式的设计\n## 4.教研员在基于核心素养的历史教学中的作用\n### 4.1教研员的专业发展与支持\n### 4.2教研员与教师的交流与合作\n### 4.3教研员在推动基于核心素养的历史教学中的实践与探索\n## 5.基于核心素养的历史教学实践案例分析\n### 5.1成功案例的分析与启示\n### 5.2教学实践中遇到的问题与解决方法\n### 5.3基于核心素养的历史教学实践展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高中历史课标培训之基于核心素养的历史教学(教研员培训课件)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核心素养与历史教学的关系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核心素养的定义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是学生应具备的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是学生适应未来社会、终身发展和个人成长的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历史学科的核心素养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时空观念：对历史事件、人物和现象的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时空背景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演变过程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史料实证：运用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史料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对历史事件、人物和现象进行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历史解释：对历史事件、人物和现象进行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核心素养的定义与历史学科的核心素养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培养学生的历史思维和历史意识</a:t>
                </a:r>
                <a:endParaRPr/>
              </a:p>
            </p:txBody>
          </p:sp>
          <p:sp>
            <p:nvSpPr>
              <p:cNvPr id="1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帮助学生理解历史发展的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批判性思维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创新性思维</a:t>
                </a:r>
                <a:endParaRPr/>
              </a:p>
            </p:txBody>
          </p:sp>
        </p:grpSp>
        <p:grpSp>
          <p:nvGrpSpPr>
            <p:cNvPr id="19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提高学生的综合素质和终身学习能力</a:t>
                </a:r>
                <a:endParaRPr/>
              </a:p>
            </p:txBody>
          </p:sp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</p:txBody>
          </p:sp>
        </p:grpSp>
        <p:grpSp>
          <p:nvGrpSpPr>
            <p:cNvPr id="19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促进历史教学的改革和发展</a:t>
                </a:r>
                <a:endParaRPr/>
              </a:p>
            </p:txBody>
          </p:sp>
          <p:sp>
            <p:nvSpPr>
              <p:cNvPr id="19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推动历史教学从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知识传授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能力培养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促进历史教学与现代教育技术的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融合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核心素养在历史教学中的重要性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明确学生应具备的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历史学科能力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体现历史教学的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跨学科性</a:t>
                </a:r>
                <a:endParaRPr/>
              </a:p>
            </p:txBody>
          </p:sp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制定以核心素养为导向的教学目标</a:t>
                </a:r>
                <a:endParaRPr/>
              </a:p>
            </p:txBody>
          </p:sp>
        </p:grpSp>
        <p:grpSp>
          <p:nvGrpSpPr>
            <p:cNvPr id="20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突出历史学科的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主干知识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核心观念</a:t>
                </a:r>
                <a:endParaRPr/>
              </a:p>
            </p:txBody>
          </p:sp>
          <p:sp>
            <p:nvSpPr>
              <p:cNvPr id="20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设计以核心素养为基础的教学内容</a:t>
                </a:r>
                <a:endParaRPr/>
              </a:p>
            </p:txBody>
          </p:sp>
        </p:grpSp>
        <p:grpSp>
          <p:nvGrpSpPr>
            <p:cNvPr id="21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启发式教学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讨论式教学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多元教学方式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学习过程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学习成果</a:t>
                </a:r>
                <a:endParaRPr/>
              </a:p>
            </p:txBody>
          </p:sp>
          <p:sp>
            <p:nvSpPr>
              <p:cNvPr id="21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采用以核心素养为评价标准的教学方法</a:t>
                </a:r>
                <a:endParaRPr/>
              </a:p>
            </p:txBody>
          </p:sp>
        </p:grpSp>
      </p:grpSp>
      <p:pic>
        <p:nvPicPr>
          <p:cNvPr id="21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基于核心素养的历史教学策略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历史学科核心素养的培养目标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时空观念的培养方法与案例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教授学生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历史时间轴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地理空间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的基本概念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组织学生进行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历史地图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时空对比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的实践活动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中国历史朝代更替的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世界历史地图的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对比分析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史料实证的培养方法与案例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教授学生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史料分类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鉴别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的基本方法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指导学生进行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史料挖掘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的实践活动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中国古代史中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甲骨文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挖掘与分析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世界历史中**《凡尔赛条约》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史料解读**教学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培养方法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教授学生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历史观点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的基本知识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指导学生进行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历史论述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辩论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的实践活动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中国近代史中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五四运动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多角度解释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世界历史中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冷战时期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分析教学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历史解释的培养方法与案例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基于核心素养的历史教学设计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教学目标的设计与核心素养的融入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教学目标设计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明确学生应具备的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历史学科能力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体现历史教学的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跨学科性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核心素养融入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时空观念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史料实证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等核心素养融入教学目标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突出教学目标的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可操作性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https://d.book118.com/776143130213010051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高中历史课标培训之基于核心素养的历史教学(教研员培训课件)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2024-09-17T18:19:38.412</cp:lastPrinted>
  <dcterms:created xsi:type="dcterms:W3CDTF">2024-09-17T10:19:38Z</dcterms:created>
  <dcterms:modified xsi:type="dcterms:W3CDTF">2024-09-17T10:19:40Z</dcterms:modified>
</cp:coreProperties>
</file>