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18C2-9A5A-4A8E-81C5-84B38BE5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B5319-7ADE-4046-BA5F-E35C45CC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9B3A-C406-4F52-91B2-B2F86C3B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3034C-B409-43E1-962A-D6EDB774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3C1D9-BD7B-4662-9E76-C010CEF5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010F9-A644-4F56-96BD-36CB6F745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E3014-76AE-441E-99B1-1CB0D45D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E136C-F79F-4D72-A01F-FAD5A210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6C8AD-F104-45A2-A467-DB71B058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DF470-EB6C-4B93-8834-0E00D3CE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F6DEC-AC1A-4767-AE69-9DE3BBDA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4034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高一数学集合课件(制作)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集合的基本运算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集合的性质与关系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集合的习题与解答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集合是由确定的、不同的元素所组成的总体。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集合是一个数学概念，它由一组确定的、不同的元素组成。这些元素可以是数字、字母、图形等，它们共同构成了集合的总体。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集合可以用列举法和描述法来表示。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列举法是通过一一列出集合中的元素来表达集合的方法。描述法则是通过给出元素所满足的条件来表达集合的方法。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根据不同的分类标准，集合可以分为不同的类型。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根据集合中元素的性质，集合可以分为有限集、无限集和空集。根据集合之间的关系，集合又可以分为子集、超集、并集、交集等。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集合的基本运算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并集定义：由两个集合中所有元素组成的集合称为这两个集合的并集。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并集表示：A∪B。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并集性质：A∪B=B∪A。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并集运算：对于任意两个集合A和B，它们的并集A∪B是由所有属于A或属于B的元素组成的集合。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交集定义：由两个集合中共有的元素组成的集合称为这两个集合的交集。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交集性质：A∩B=B∩A。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交集运算：对于任意两个集合A和B，它们的交集A∩B是由所有既属于A又属于B的元素组成的集合。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交集表示：A∩B。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差集定义：由属于集合A但不属于集合B的元素组成的集合称为集合A相对于集合B的差集，记作A−B。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差集表示：A−B。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差集性质：A−(B−C)=(A−B)+C。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差集运算：对于任意两个集合A和B，它们的差集A−B是由所有属于A但不属于B的元素组成的集合。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补集定义：由不属于某个特定集合的所有元素组成的集合称为该集合的补集。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补集运算：对于任意一个集合A，全集U中不属于A的所有元素组成的集合称为A的补集，记作∁UA。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补集性质：∁U(A∩B)=∁UA∪∁UB，∁U(A∪B)=∁UA∩∁UB。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补集表示：∁UA。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集合的性质与关系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子集与相等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如果集合A中的每一个元素都是集合B的元素，那么我们说A是B的子集。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如果两个集合的元素完全相同，即它们互为子集，那么这两个集合相等。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https://d.book118.com/776144034005010033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2024-09-01T10:44:11.846</cp:lastPrinted>
  <dcterms:created xsi:type="dcterms:W3CDTF">2024-09-01T02:44:11Z</dcterms:created>
  <dcterms:modified xsi:type="dcterms:W3CDTF">2024-09-01T02:44:13Z</dcterms:modified>
</cp:coreProperties>
</file>