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903231-33C7-49E6-A9A2-BFA0BE65DA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49C845-5670-4E53-8922-6BF6009410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ABF1B3-A3A3-42FC-829C-FCF4EE1472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395BDE-0023-4F07-A029-525F81F8B3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00C4ED-2F1A-474F-89AE-6F63405302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A2A78E-4208-4122-93FF-BFA316DA96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FC72B7-F0C8-48BD-82F2-169D0C47E6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A063B1-E134-460B-AD41-16E822CF08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15FBE0-CAC9-4156-8154-955D56510E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92EB27-15E2-412D-B836-E915AC3009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0F0C79-2F0E-4961-A975-3B54B83C93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6144121110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宿舍设计问题现状分析报告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宿舍设计问题现状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问题产生的原因分析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问题解决的对策和建议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当前宿舍设计缺乏人性化考虑，如私密性、舒适度、个性化需求等方面存在明显不足。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随着高校扩招和城市化进程加速，学生宿舍问题日益突出，宿舍设计不合理、空间不足、设施陈旧等问题影响学生生活品质。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022" b="25022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通过对宿舍设计问题的现状进行深入分析，提出改进建议，提升学生住宿体验。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旨在为高校和相关政策制定者提供参考，推动宿舍设计的人性化和现代化。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宿舍设计问题现状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部分宿舍空间布局不合理，导致空间利用率低下，影响居住舒适度。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空间利用不足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私密性差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通风和采光不良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空间布局不注重个人隐私保护，容易造成相互干扰。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室内通风和采光不佳，影响居住健康和舒适度。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宿舍空间布局问题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部分宿舍设施使用时间长，陈旧老化，影响正常使用。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1632387" y="1536628"/>
            <a:ext cx="1898908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设施陈旧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部分宿舍设施配备不全，不能满足学生日常生活需求。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设施不完善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设施维护不及时，导致损坏严重，影响正常使用。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设施维护不当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宿舍设施配备问题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宿舍卫生环境差，影响居住健康。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卫生条件差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垃圾处理不及时，容易造成环境污染。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垃圾处理不当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清洁保养工作不到位，影响宿舍整体环境。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清洁保养不足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宿舍环境卫生问题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60" b="24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79" b="25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宿舍安全问题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消防安全问题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部分宿舍存在消防安全隐患，如消防设施不完善等。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治安问题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宿舍周边治安环境差，存在安全隐患。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电气安全问题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部分宿舍电气线路老化，存在电气火灾隐患。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https://d.book118.com/776144121110010045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2024-09-14T03:57:38.438</cp:lastPrinted>
  <dcterms:created xsi:type="dcterms:W3CDTF">2024-09-13T19:57:38Z</dcterms:created>
  <dcterms:modified xsi:type="dcterms:W3CDTF">2024-09-13T19:57:40Z</dcterms:modified>
</cp:coreProperties>
</file>