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CD22C-71AB-4650-9CB1-820287C1A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904F4-8292-468E-831F-BC9AA95D9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2DF2DC-9B4A-497C-95E9-31970611D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B63E1D-7ADD-4D79-B964-BAAAC5820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9F8F65-8108-41B1-85E4-6D2D841CA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74E80C-D78C-4661-95E9-6D2D2C665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67D870-5E8E-4B61-AEDC-D2F4E60D5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EC9512-1179-48BD-80E3-C265D0D8D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14E16C-2D13-4F71-BCEA-6D9490F07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BEBD6-73E9-4926-B6AC-1107B4243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11A1E-0F8D-48F5-A746-3E8BA362F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45010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规范教师仪容仪表行为的重要性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教师仪容仪表行为现状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规范教师仪容仪表行为的意义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规范教师仪容仪表行为的具体措施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规范教师仪容仪表行为的实施效果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53" b="12653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521" b="7521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提升教育形象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教师仪容仪表的规范有助于提高教育行业的整体形象，展现出专业、严谨、亲切的教育风貌。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营造良好教育环境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规范的仪容仪表能够为学生营造健康、积极的学习环境，促进学生的学习和成长。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传递正面价值观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教师的仪容仪表是学生观察、模仿的对象，规范的仪容仪表有助于传递正面、积极的价值观。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分析当前教师仪容仪表存在的问题及其原因，如穿着随意、发型不整、化妆过浓等。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规范建议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提出具体的规范建议，如制定统一的着装标准、发型要求、化妆原则等。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明确仪容仪表的含义，包括穿着、发型、化妆、饰品等方面的规范。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实施措施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探讨规范教师仪容仪表的具体实施措施，如开展培训、加强监督、建立奖惩机制等。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教师仪容仪表行为现状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仪容整洁度不足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部分教师对于个人形象的维护不够重视，存在发型不整、面部不洁等问题。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服饰搭配不当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有些教师在选择服饰时过于随意，甚至穿着与学生相似的休闲装，缺乏专业形象。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言谈举止不规范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部分教师在与学生交流时，言语粗鲁、举止不雅，给学生留下不良印象。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教师仪容仪表行为现状概述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目前对于教师仪容仪表的要求并没有统一的标准，导致不同学校、不同教师之间存在较大的差异。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缺乏统一标准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375" r="20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忽视身教作用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58" r="17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管理监督不到位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一些教师过于注重言传而忽视身教，没有意识到自身形象对学生的影响。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部分学校对于教师仪容仪表的管理监督不够严格，导致一些教师存在不规范的行为。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教师作为学生成长过程中的重要榜样，其仪容仪表的不规范会给学生传递错误的信息，影响学生的审美观念和行为习惯。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榜样作用缺失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教师仪容仪表的不规范会让学生对教师产生不信任感，从而疏远师生关系，影响教育教学效果。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师生关系疏远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917" r="169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学生具有模仿性，教师的仪容仪表行为容易被学生模仿，不规范的行为可能导致学生出现类似的问题。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学生行为模仿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对学生的影响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规范教师仪容仪表行为的意义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0" b="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塑造良好师德形象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树立榜样作用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作为教师，仪容仪表的整洁、大方、得体，能够为学生树立良好的榜样，引导学生形成正确的审美观和价值观。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展现专业素养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规范的仪容仪表能够体现教师的专业素养和教育能力，增强学生对教师的信任和尊重。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传递教育信息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教师的仪容仪表也是一种教育信息的传递，能够向学生传达积极向上、健康文明的精神风貌，促进学生的全面发展。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激发学生创造力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规范的仪容仪表能够激发学生的创造力和想象力，提高学生的艺术素养和审美能力。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引导学生审美观念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教师作为学生成长过程中的重要引导者，其仪容仪表的规范与美观有助于引导学生形成正确的审美观念。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培养学生良好习惯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通过规范教师的仪容仪表行为，可以潜移默化地影响学生，培养学生良好的生活习惯和文明礼仪。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00" r="16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250" r="192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958" r="14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提高学生审美水平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https://d.book118.com/776145010021010042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2024-09-09T09:13:25.153</cp:lastPrinted>
  <dcterms:created xsi:type="dcterms:W3CDTF">2024-09-09T01:13:25Z</dcterms:created>
  <dcterms:modified xsi:type="dcterms:W3CDTF">2024-09-09T01:13:27Z</dcterms:modified>
</cp:coreProperties>
</file>