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A2E0A-0142-4CD3-890C-07A1F962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EBF35-2BFA-4E78-9311-7CDB4D9DA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99532-CF29-4953-88C0-1CC3116C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A59EF-1E9D-4AFD-9F81-6B4D27F8A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1008A-A3DD-4661-AFAB-C3EAE945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4BD5F-5BD2-4B4A-91ED-C006D9E8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179FB-6FE3-4477-B97D-FEA31AB5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35C8B-9128-44B9-A773-8676420B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4C4BD-B68A-495E-A439-3FCB83AF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24195-D3C1-4616-9329-55A3BEA9C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F692D-09F4-456F-9574-E37FE59D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5035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公共管理的主体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公共管理主体的职责与功能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公共管理主体是指在公共管理活动中，依法享有公共管理权力，承担公共管理责任，履行公共管理职能的组织和个人。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公共管理主体是公共管理活动的实施者，负责制定和执行公共政策，提供公共服务和解决公共问题。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08" r="8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公共管理主体所从事的管理活动具有公共性，服务于公共利益，而非特定个体或团体的利益。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公共管理主体必须依法设立，拥有法定的公共管理权力和责任，其行为受到法律的约束和监督。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公共管理主体以提供公共服务和解决公共问题为主要职能，以满足社会公众的需求为目标。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公共管理主体的特征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各级政府机关是主要的公共管理主体，负责制定和执行法律、政策，维护社会秩序和提供公共服务。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包括慈善组织、行业协会、学术团体等非营利组织，它们在公共管理中发挥补充和辅助作用，参与社会公益事业和公共服务提供。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非政府组织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公民个人通过参与民主决策和监督活动，对公共管理产生影响，是公共管理的另一重要主体。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公民个人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公共管理主体的职责与功能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公共管理主体通过协调利益关系、化解社会矛盾，维护社会稳定和公共安全。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公共管理主体对涉及公共利益的事务进行监管，确保其合法、公正、合理地进行。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公共管理主体负责制定和实施公共政策，以解决社会公共问题，满足公众需求。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公共管理主体提供各种公共服务，如教育、医疗、交通等，以满足公众的基本生活需求。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监管公共事务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制定公共政策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提供公共服务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决策功能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公共管理主体根据社会发展和公众需求，制定科学合理的公共政策，以实现公共利益的最大化。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协调功能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公共管理主体协调各方利益关系，化解社会矛盾，维护社会和谐稳定。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组织功能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公共管理主体通过组织协调各种资源，推动公共事务的高效运转，确保公共服务的质量和效率。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控制功能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公共管理主体对公共事务进行监督控制，确保其合法合规、高效有序地进行。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公共管理主体的功能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政府是公共管理主体的重要组成部分，承担着重要的公共管理职责。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公共管理主体还包括其他非政府组织和个人，他们也可以参与公共事务的管理和监督。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公共管理主体与政府的关系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政府通过制定和执行公共政策，监管公共事务，提供公共服务等方式，实现公共利益的最大化。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公共管理主体与政府之间需要建立良好的合作关系，共同推动公共事务的发展和管理。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公共管理主体的实践与案例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https://d.book118.com/776145035101010050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2024-09-15T14:11:08.337</cp:lastPrinted>
  <dcterms:created xsi:type="dcterms:W3CDTF">2024-09-15T06:11:08Z</dcterms:created>
  <dcterms:modified xsi:type="dcterms:W3CDTF">2024-09-15T06:11:10Z</dcterms:modified>
</cp:coreProperties>
</file>