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E7720-CD35-4C95-9C95-782E1E2B3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A65CB-9752-4929-B377-083A3C4C2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29BBE1-ABE8-482A-84CA-6F0C32D4B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74BD4A-594B-4D82-AC6A-39F3A3C12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46C7A7-F1B5-4BE6-93AD-B01126A28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07F618-0CB7-4BA4-9917-0C7D884FC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7C60E3-8553-43C2-9EAB-216AB1904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EC2747-3E8D-4880-94D7-A65524124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FE6B18-67D9-482B-AF6A-43FF3D04F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F10B95-107D-413D-9915-CE5235731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53754C-5853-4036-8003-97FE5A4D7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145210033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网红餐厅服务培训方案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培训成果应用与持续改进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培养员工热情、周到的服务态度，使顾客感受到宾至如归的体验。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员工服务态度培训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加强员工在接待、点餐、送餐等方面的服务技能，提高工作效率。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服务技能提升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375" r="203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417" r="15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提高员工与顾客的沟通能力，确保顾客需求得到准确理解和满足。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提高员工服务水平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培训员工学会观察和了解顾客需求，提供个性化的服务。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顾客需求洞察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顾客反馈处理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顾客关系维护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教授员工如何妥善处理顾客投诉和意见反馈，提升顾客满意度。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培养员工与顾客建立良好关系的意识，提高回头率和口碑传播。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提升顾客满意度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向员工传递网红餐厅的品牌文化和价值观，增强员工对品牌的认同感。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8167" r="181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品牌文化传承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培训员工在服务过程中展现出符合品牌形象的行为举止和仪态仪表。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形象塑造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提高员工的营销意识，鼓励员工在服务中推广餐厅特色和活动，吸引更多顾客。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营销意识培养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打造网红餐厅品牌形象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https://d.book118.com/776145210033010102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2024-09-26T23:19:58.515</cp:lastPrinted>
  <dcterms:created xsi:type="dcterms:W3CDTF">2024-09-26T15:19:58Z</dcterms:created>
  <dcterms:modified xsi:type="dcterms:W3CDTF">2024-09-26T15:20:00Z</dcterms:modified>
</cp:coreProperties>
</file>