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A5024-07FD-4017-8044-156DFA183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0F962-0C6A-471D-91A9-19706A732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BBAA2-F79F-4C39-8F43-FA37852BC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D43A0-DDDD-4270-91E5-ECF41FB7A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DC49CC-83D9-453E-9750-7553072AB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F710FD-AC09-46D9-B7D2-48105354E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E20CF5-26B8-4847-BF64-E2989E608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341BF-0B6B-4B86-8929-4F4918A2A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AC615-859E-47A3-8663-03F46E8F8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95A5C-056E-4DD0-93D5-7EF47F9EF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E0E25-9A44-44F3-A123-8A64B2991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4521110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2024-2026web3产业发展现状分析及国内外落地实践报告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Web3产业概述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2024-2026年Web3产业发展现状分析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国内外Web3落地实践对比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Web3产业发展挑战与机遇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随着区块链技术的不断发展和应用，Web3产业作为下一代互联网的重要发展方向，正逐渐受到全球范围内的关注和重视。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本报告旨在深入分析2024-2026年间Web3产业的发展现状，探讨国内外落地实践情况，为相关企业和政府部门提供决策参考。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本报告涵盖了Web3产业的基本概念、技术架构、应用场景以及全球范围内的市场格局和竞争态势。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采用文献资料调研、专家访谈、案例分析等多种研究方法，对Web3产业进行深入剖析和探讨。同时，结合定量分析和定性分析，对产业发展趋势进行预测和判断。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Web3产业概述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Web3（Web 3.0）是指基于区块链技术的去中心化互联网，旨在通过加密技术、智能合约和去中心化应用（DApps）等手段，实现更加安全、透明和可信的网络交互。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Web3定义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去中心化、安全性高、透明度高、可编程性强、互操作性好。这些特点使得Web3在信任缺失、数据隐私和网络安全等方面具有显著优势。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Web3特点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Web3定义与特点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包括区块链底层技术、加密算法、共识机制等，为Web3提供技术支撑。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包括去中心化交易所（DEX）、去中心化金融（DeFi）、NFT交易平台等，为Web3应用提供中间服务。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中间服务层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75" r="145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包括DApps、GameFi、SocialFi等，直接面向用户提供服务。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Web3产业链结构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Web3起源于区块链技术，经历了从比特币到以太坊等多个阶段的发展，逐渐形成了完整的产业生态。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Web3将继续向去中心化、安全可信、高效便捷的方向发展，同时与物联网、人工智能等技术的融合将推动Web3产业的进一步升级。随着技术的不断成熟和市场的逐步拓展，Web3有望在数字经济领域发挥越来越重要的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Web3发展历程及趋势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2024-2026年Web3产业发展现状分析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随着区块链技术的不断成熟和普及，Web3产业的市场规模在2024-2026年间实现了快速增长。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在市场需求和技术创新的双重驱动下，Web3产业的市场增长率一直保持在较高水平。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增长率保持高位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虽然全球范围内Web3产业都在发展，但不同地区的市场规模和增长速度存在明显差异。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地区分布不均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合作与共赢成为趋势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面对激烈的市场竞争，越来越多的企业开始寻求合作，以实现共赢。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随着越来越多的企业和机构进入Web3领域，市场竞争变得日益激烈。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Web3产业的参与者包括传统的互联网公司、区块链初创公司、金融机构等，各自具有不同的优势和特点。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在Web3领域，技术创新是推动产业发展的重要动力。近年来，出现了许多具有颠覆性的新技术和新应用。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技术创新不断涌现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一些具有突破性的技术，如零知识证明、去中心化身份验证等，为Web3产业的发展带来了新的机遇。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突破性技术引领发展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随着技术的不断进步，Web3领域的技术融合趋势日益明显，为产业的发展注入了新的活力。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技术融合加速发展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技术创新与突破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67" r="2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政策法规逐步完善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随着Web3产业的不断发展，各国政府纷纷出台相关政策法规，以规范市场秩序和保障投资者权益。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监管力度逐步加强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在政策法规的引导下，各国政府对Web3产业的监管力度逐步加强，以确保市场的稳定和健康发展。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合规经营成为趋势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面对日益严格的监管环境，越来越多的Web3企业开始注重合规经营，以规避风险并赢得市场信任。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https://d.book118.com/776145211104010043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2024-09-11T07:50:12.829</cp:lastPrinted>
  <dcterms:created xsi:type="dcterms:W3CDTF">2024-09-10T23:50:12Z</dcterms:created>
  <dcterms:modified xsi:type="dcterms:W3CDTF">2024-09-10T23:50:14Z</dcterms:modified>
</cp:coreProperties>
</file>