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43C154E-5796-4A50-8369-70D45A463F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AA27C0-22BF-4ECB-8B5A-A4F622EBC4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3C03439-1D38-4133-86E3-424351EC74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1C39795-8DFA-459F-BBFE-F05EAFBB3B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0644D20-D106-4D07-8F8D-4C07CF2E77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D031ADF-8672-4B62-BAC8-3E2C7827EEA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B4DD069-4F2E-4543-B17B-0ABF5985EB7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79C3127-B967-4AEE-BF10-1E2C242CEFE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62B224-1F46-469A-81C8-AAEC385EC9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FF84B0-CAF4-4176-B1B3-D9128327CB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E9C6DB-2E44-44F9-B0A5-60BBD08CA7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6150231120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操作工产品质量解析</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操作工与产品质量关系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常见操作工导致质量问题分析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提高操作工产品质量方法探讨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案例分析：某企业操作工产品质量提升实践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引言</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228" b="1622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通过对操作工产品质量进行解析，可以发现生产过程中存在的问题和不足，进而采取针对性的措施加以改进，提升产品质量水平。</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优质的产品是企业赢得市场、树立品牌形象的关键。通过对操作工产品质量的深入解析，企业可以更好地满足客户需求，增强市场竞争力。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增强企业竞争力</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提升产品质量水平</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8125" r="81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产品质量是指产品满足规定或潜在需要的特征和特性的总和。它既包括产品的功能性、可靠性、耐用性等内在质量特性，也包括产品的外观、包装、服务等外在质量特性。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产品质量定义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产品质量是企业的生命线，直接关系到企业的声誉和经济效益。优质的产品能够赢得客户的信任和口碑，提升企业形象；同时，也能够降低售后维修和退换货等成本，提高企业的经济效益。</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产品质量重要性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产品质量定义及重要性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操作工与产品质量关系</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生产过程中的核心角色</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操作工是生产过程中的直接执行者，负责按照工艺要求进行生产操作，对产品质量起着至关重要的作用。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质量控制的第一道关口</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操作工在生产过程中能够第一时间发现产品质量问题，是质量控制的第一道关口，对于防止批量性质量事故具有重要作用。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5566" b="556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操作工角色定位</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熟练度与产品质量</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操作工技能熟练度越高，对生产设备的掌控能力越强，越能够稳定地生产出高质量的产品。</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规范操作与产品质量</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操作工严格按照工艺规范进行操作，能够减少生产过程中的质量波动，提高产品质量的稳定性。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操作工技能对产品质量影响</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责任心是质量意识的体现</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责任心强的操作工会更加关注产品质量，认真履行自己的职责，从而确保生产出高质量的产品。</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责任心与质量事故预防</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责任心强的操作工能够在生产过程中及时发现并处理潜在的质量问题，有效预防质量事故的发生。</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责任心与产品质量关系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常见操作工导致质量问题分析</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042" r="904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原料处理不当</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对原料的预处理、储存或运输等环节管理不善，导致原料污染或性能改变。</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原料质量不达标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使用过期、变质或不符合生产要求的原料，导致产品质量下降。</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原料配比不准确</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未按照工艺要求准确称量或配比原料，影响产品性能。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原料使用不当</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未按照工艺要求设置设备参数，导致产品质量不稳定。</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设备参数设置错误</a:t>
            </a:r>
          </a:p>
        </p:txBody>
      </p:sp>
      <p:pic>
        <p:nvPicPr>
          <p:cNvPr id="5" name="Picture 5"/>
          <p:cNvPicPr>
            <a:picLocks noChangeAspect="1"/>
          </p:cNvPicPr>
          <p:nvPr/>
        </p:nvPicPr>
        <p:blipFill>
          <a:blip r:embed="rId2"/>
          <a:srcRect l="16625" r="16625"/>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设备长时间运行缺乏必要的维护保养，导致设备性能下降，影响产品质量。</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设备维护保养不足</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操作人员对设备操作不熟练，导致生产过程中出现误操作或故障处理不当。</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设备操作不熟练</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设备操作不规范</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3320" b="2332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160" b="216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工艺流程执行不严格</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工艺流程更改随意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生产过程中随意更改工艺流程，导致产品质量不可控。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工艺参数控制不精确</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对关键工艺参数控制不精确，如温度、压力、时间等，导致产品质量波动。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工艺纪律检查不到位</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缺乏对工艺流程执行情况的监督和检查，导致问题无法及时发现和纠正。</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生产记录不完整</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生产过程中未及时、准确填写生产记录，导致问题追溯困难。</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质量记录造假</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为掩盖质量问题而故意伪造或篡改质量记录，严重影响产品质量可信度。</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记录保存不规范</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质量记录保存不规范，如随意涂改、损坏或丢失等，导致质量问题无法追溯和分析。</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记录填写不准确</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https://d.book118.com/776150231120010040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2024-09-06T22:11:08.680</cp:lastPrinted>
  <dcterms:created xsi:type="dcterms:W3CDTF">2024-09-06T14:11:08Z</dcterms:created>
  <dcterms:modified xsi:type="dcterms:W3CDTF">2024-09-06T14:11:10Z</dcterms:modified>
</cp:coreProperties>
</file>