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92965"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0"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tags" Target="tags/tag24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a:effectLst/>
      </p:bgPr>
    </p:bg>
    <p:spTree>
      <p:nvGrpSpPr>
        <p:cNvPr id="27" name=""/>
        <p:cNvGrpSpPr/>
        <p:nvPr/>
      </p:nvGrpSpPr>
      <p:grpSpPr>
        <a:xfrm>
          <a:off x="0" y="0"/>
          <a:ext cx="0" cy="0"/>
        </a:xfrm>
      </p:grpSpPr>
      <p:sp>
        <p:nvSpPr>
          <p:cNvPr id="1048641" name="Rectangle 2"/>
          <p:cNvSpPr>
            <a:spLocks noGrp="1" noChangeArrowheads="1"/>
          </p:cNvSpPr>
          <p:nvPr>
            <p:ph type="hdr" sz="quarter"/>
          </p:nvPr>
        </p:nvSpPr>
        <p:spPr bwMode="auto">
          <a:xfrm>
            <a:off x="2"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l">
              <a:defRPr sz="1100"/>
            </a:lvl1pPr>
          </a:lstStyle>
          <a:p>
            <a:endParaRPr lang="en-US"/>
          </a:p>
        </p:txBody>
      </p:sp>
      <p:sp>
        <p:nvSpPr>
          <p:cNvPr id="1048642" name="Rectangle 3"/>
          <p:cNvSpPr>
            <a:spLocks noGrp="1" noChangeArrowheads="1"/>
          </p:cNvSpPr>
          <p:nvPr>
            <p:ph type="dt" idx="1"/>
          </p:nvPr>
        </p:nvSpPr>
        <p:spPr bwMode="auto">
          <a:xfrm>
            <a:off x="4021139"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r">
              <a:defRPr sz="1100"/>
            </a:lvl1pPr>
          </a:lstStyle>
          <a:p>
            <a:endParaRPr lang="en-US"/>
          </a:p>
        </p:txBody>
      </p:sp>
      <p:sp>
        <p:nvSpPr>
          <p:cNvPr id="1048643" name="Rectangle 4"/>
          <p:cNvSpPr>
            <a:spLocks noGrp="1" noRot="1" noChangeAspect="1" noChangeArrowheads="1" noTextEdit="1"/>
          </p:cNvSpPr>
          <p:nvPr>
            <p:ph type="sldImg" idx="2"/>
          </p:nvPr>
        </p:nvSpPr>
        <p:spPr bwMode="auto">
          <a:xfrm>
            <a:off x="990600" y="766763"/>
            <a:ext cx="5118100" cy="3838575"/>
          </a:xfrm>
          <a:prstGeom prst="rect">
            <a:avLst/>
          </a:prstGeom>
          <a:noFill/>
          <a:ln w="9525">
            <a:solidFill>
              <a:srgbClr val="000000"/>
            </a:solidFill>
            <a:miter lim="800000"/>
          </a:ln>
          <a:effectLst/>
        </p:spPr>
      </p:sp>
      <p:sp>
        <p:nvSpPr>
          <p:cNvPr id="1048644" name="Rectangle 5"/>
          <p:cNvSpPr>
            <a:spLocks noGrp="1" noChangeArrowheads="1"/>
          </p:cNvSpPr>
          <p:nvPr>
            <p:ph type="body" sz="quarter" idx="3"/>
          </p:nvPr>
        </p:nvSpPr>
        <p:spPr bwMode="auto">
          <a:xfrm>
            <a:off x="709614" y="4862514"/>
            <a:ext cx="5680075" cy="4605337"/>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48645" name="Rectangle 6"/>
          <p:cNvSpPr>
            <a:spLocks noGrp="1" noChangeArrowheads="1"/>
          </p:cNvSpPr>
          <p:nvPr>
            <p:ph type="ftr" sz="quarter" idx="4"/>
          </p:nvPr>
        </p:nvSpPr>
        <p:spPr bwMode="auto">
          <a:xfrm>
            <a:off x="2"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l">
              <a:defRPr sz="1100"/>
            </a:lvl1pPr>
          </a:lstStyle>
          <a:p>
            <a:endParaRPr lang="en-US"/>
          </a:p>
        </p:txBody>
      </p:sp>
      <p:sp>
        <p:nvSpPr>
          <p:cNvPr id="1048646" name="Rectangle 7"/>
          <p:cNvSpPr>
            <a:spLocks noGrp="1" noChangeArrowheads="1"/>
          </p:cNvSpPr>
          <p:nvPr>
            <p:ph type="sldNum" sz="quarter" idx="5"/>
          </p:nvPr>
        </p:nvSpPr>
        <p:spPr bwMode="auto">
          <a:xfrm>
            <a:off x="4021139"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r">
              <a:defRPr sz="1100"/>
            </a:lvl1pPr>
          </a:lstStyle>
          <a:p>
            <a:fld id="{A9A0EA98-5831-4853-B862-C702E6EB345C}" type="slidenum">
              <a:rPr lang="en-US"/>
              <a:t>‹#›</a:t>
            </a:fld>
            <a:endParaRPr lang="en-US"/>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a:ea typeface="+mn-ea"/>
        <a:cs typeface="+mn-cs"/>
      </a:defRPr>
    </a:lvl1pPr>
    <a:lvl2pPr marL="457200" algn="l" rtl="0" fontAlgn="base">
      <a:spcBef>
        <a:spcPct val="30000"/>
      </a:spcBef>
      <a:spcAft>
        <a:spcPct val="0"/>
      </a:spcAft>
      <a:defRPr sz="1200" kern="1200">
        <a:solidFill>
          <a:schemeClr val="tx1"/>
        </a:solidFill>
        <a:latin typeface="Arial"/>
        <a:ea typeface="+mn-ea"/>
        <a:cs typeface="+mn-cs"/>
      </a:defRPr>
    </a:lvl2pPr>
    <a:lvl3pPr marL="914400" algn="l" rtl="0" fontAlgn="base">
      <a:spcBef>
        <a:spcPct val="30000"/>
      </a:spcBef>
      <a:spcAft>
        <a:spcPct val="0"/>
      </a:spcAft>
      <a:defRPr sz="1200" kern="1200">
        <a:solidFill>
          <a:schemeClr val="tx1"/>
        </a:solidFill>
        <a:latin typeface="Arial"/>
        <a:ea typeface="+mn-ea"/>
        <a:cs typeface="+mn-cs"/>
      </a:defRPr>
    </a:lvl3pPr>
    <a:lvl4pPr marL="1371600" algn="l" rtl="0" fontAlgn="base">
      <a:spcBef>
        <a:spcPct val="30000"/>
      </a:spcBef>
      <a:spcAft>
        <a:spcPct val="0"/>
      </a:spcAft>
      <a:defRPr sz="1200" kern="1200">
        <a:solidFill>
          <a:schemeClr val="tx1"/>
        </a:solidFill>
        <a:latin typeface="Arial"/>
        <a:ea typeface="+mn-ea"/>
        <a:cs typeface="+mn-cs"/>
      </a:defRPr>
    </a:lvl4pPr>
    <a:lvl5pPr marL="1828800" algn="l" rtl="0" fontAlgn="base">
      <a:spcBef>
        <a:spcPct val="30000"/>
      </a:spcBef>
      <a:spcAft>
        <a:spcPct val="0"/>
      </a:spcAft>
      <a:defRPr sz="1200" kern="1200">
        <a:solidFill>
          <a:schemeClr val="tx1"/>
        </a:solidFill>
        <a:latin typeface="Arial"/>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33" name=""/>
        <p:cNvGrpSpPr/>
        <p:nvPr/>
      </p:nvGrpSpPr>
      <p:grpSpPr>
        <a:xfrm>
          <a:off x="0" y="0"/>
          <a:ext cx="0" cy="0"/>
        </a:xfrm>
      </p:grpSpPr>
      <p:sp>
        <p:nvSpPr>
          <p:cNvPr id="1048678" name="幻灯片图像占位符 1"/>
          <p:cNvSpPr>
            <a:spLocks noGrp="1" noRot="1" noChangeAspect="1"/>
          </p:cNvSpPr>
          <p:nvPr>
            <p:ph type="sldImg" idx="2"/>
          </p:nvPr>
        </p:nvSpPr>
        <p:spPr/>
      </p:sp>
      <p:sp>
        <p:nvSpPr>
          <p:cNvPr id="1048680" name="文本占位符 2"/>
          <p:cNvSpPr>
            <a:spLocks noGrp="1"/>
          </p:cNvSpPr>
          <p:nvPr>
            <p:ph type="body" idx="3"/>
          </p:nvPr>
        </p:nvSpPr>
        <p:spPr/>
        <p:txBody>
          <a:bodyPr/>
          <a:lstStyle/>
          <a:p>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1.xml" /><Relationship Id="rId10" Type="http://schemas.openxmlformats.org/officeDocument/2006/relationships/tags" Target="../tags/tag10.xml" /><Relationship Id="rId11" Type="http://schemas.openxmlformats.org/officeDocument/2006/relationships/image" Target="../media/image1.png" /><Relationship Id="rId12" Type="http://schemas.openxmlformats.org/officeDocument/2006/relationships/tags" Target="../tags/tag11.xml" /><Relationship Id="rId13" Type="http://schemas.openxmlformats.org/officeDocument/2006/relationships/tags" Target="../tags/tag12.xml" /><Relationship Id="rId14" Type="http://schemas.openxmlformats.org/officeDocument/2006/relationships/tags" Target="../tags/tag13.xml" /><Relationship Id="rId15" Type="http://schemas.openxmlformats.org/officeDocument/2006/relationships/tags" Target="../tags/tag14.xml" /><Relationship Id="rId16" Type="http://schemas.openxmlformats.org/officeDocument/2006/relationships/slideMaster" Target="../slideMasters/slideMaster2.xml" /><Relationship Id="rId2" Type="http://schemas.openxmlformats.org/officeDocument/2006/relationships/tags" Target="../tags/tag2.xml" /><Relationship Id="rId3" Type="http://schemas.openxmlformats.org/officeDocument/2006/relationships/tags" Target="../tags/tag3.xml" /><Relationship Id="rId4" Type="http://schemas.openxmlformats.org/officeDocument/2006/relationships/tags" Target="../tags/tag4.xml" /><Relationship Id="rId5" Type="http://schemas.openxmlformats.org/officeDocument/2006/relationships/tags" Target="../tags/tag5.xml" /><Relationship Id="rId6" Type="http://schemas.openxmlformats.org/officeDocument/2006/relationships/tags" Target="../tags/tag6.xml" /><Relationship Id="rId7" Type="http://schemas.openxmlformats.org/officeDocument/2006/relationships/tags" Target="../tags/tag7.xml" /><Relationship Id="rId8" Type="http://schemas.openxmlformats.org/officeDocument/2006/relationships/tags" Target="../tags/tag8.xml" /><Relationship Id="rId9" Type="http://schemas.openxmlformats.org/officeDocument/2006/relationships/tags" Target="../tags/tag9.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15.xml" /><Relationship Id="rId2" Type="http://schemas.openxmlformats.org/officeDocument/2006/relationships/tags" Target="../tags/tag16.xml" /><Relationship Id="rId3" Type="http://schemas.openxmlformats.org/officeDocument/2006/relationships/tags" Target="../tags/tag17.xml" /><Relationship Id="rId4" Type="http://schemas.openxmlformats.org/officeDocument/2006/relationships/tags" Target="../tags/tag18.xml" /><Relationship Id="rId5" Type="http://schemas.openxmlformats.org/officeDocument/2006/relationships/tags" Target="../tags/tag19.xml" /><Relationship Id="rId6"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20.xml" /><Relationship Id="rId10" Type="http://schemas.openxmlformats.org/officeDocument/2006/relationships/tags" Target="../tags/tag28.xml" /><Relationship Id="rId11" Type="http://schemas.openxmlformats.org/officeDocument/2006/relationships/tags" Target="../tags/tag29.xml" /><Relationship Id="rId12" Type="http://schemas.openxmlformats.org/officeDocument/2006/relationships/tags" Target="../tags/tag30.xml" /><Relationship Id="rId13" Type="http://schemas.openxmlformats.org/officeDocument/2006/relationships/slideMaster" Target="../slideMasters/slideMaster2.xml" /><Relationship Id="rId2" Type="http://schemas.openxmlformats.org/officeDocument/2006/relationships/tags" Target="../tags/tag21.xml" /><Relationship Id="rId3" Type="http://schemas.openxmlformats.org/officeDocument/2006/relationships/tags" Target="../tags/tag22.xml" /><Relationship Id="rId4" Type="http://schemas.openxmlformats.org/officeDocument/2006/relationships/tags" Target="../tags/tag23.xml" /><Relationship Id="rId5" Type="http://schemas.openxmlformats.org/officeDocument/2006/relationships/tags" Target="../tags/tag24.xml" /><Relationship Id="rId6" Type="http://schemas.openxmlformats.org/officeDocument/2006/relationships/image" Target="../media/image2.png" /><Relationship Id="rId7" Type="http://schemas.openxmlformats.org/officeDocument/2006/relationships/tags" Target="../tags/tag25.xml" /><Relationship Id="rId8" Type="http://schemas.openxmlformats.org/officeDocument/2006/relationships/tags" Target="../tags/tag26.xml" /><Relationship Id="rId9" Type="http://schemas.openxmlformats.org/officeDocument/2006/relationships/tags" Target="../tags/tag27.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31.xml" /><Relationship Id="rId10" Type="http://schemas.openxmlformats.org/officeDocument/2006/relationships/tags" Target="../tags/tag39.xml" /><Relationship Id="rId11" Type="http://schemas.openxmlformats.org/officeDocument/2006/relationships/tags" Target="../tags/tag40.xml" /><Relationship Id="rId12" Type="http://schemas.openxmlformats.org/officeDocument/2006/relationships/tags" Target="../tags/tag41.xml" /><Relationship Id="rId13" Type="http://schemas.openxmlformats.org/officeDocument/2006/relationships/slideMaster" Target="../slideMasters/slideMaster2.xml" /><Relationship Id="rId2" Type="http://schemas.openxmlformats.org/officeDocument/2006/relationships/tags" Target="../tags/tag32.xml" /><Relationship Id="rId3" Type="http://schemas.openxmlformats.org/officeDocument/2006/relationships/tags" Target="../tags/tag33.xml" /><Relationship Id="rId4" Type="http://schemas.openxmlformats.org/officeDocument/2006/relationships/tags" Target="../tags/tag34.xml" /><Relationship Id="rId5" Type="http://schemas.openxmlformats.org/officeDocument/2006/relationships/tags" Target="../tags/tag35.xml" /><Relationship Id="rId6" Type="http://schemas.openxmlformats.org/officeDocument/2006/relationships/tags" Target="../tags/tag36.xml" /><Relationship Id="rId7" Type="http://schemas.openxmlformats.org/officeDocument/2006/relationships/image" Target="../media/image2.png" /><Relationship Id="rId8" Type="http://schemas.openxmlformats.org/officeDocument/2006/relationships/tags" Target="../tags/tag37.xml" /><Relationship Id="rId9" Type="http://schemas.openxmlformats.org/officeDocument/2006/relationships/tags" Target="../tags/tag38.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42.xml" /><Relationship Id="rId2" Type="http://schemas.openxmlformats.org/officeDocument/2006/relationships/tags" Target="../tags/tag43.xml" /><Relationship Id="rId3" Type="http://schemas.openxmlformats.org/officeDocument/2006/relationships/tags" Target="../tags/tag44.xml" /><Relationship Id="rId4" Type="http://schemas.openxmlformats.org/officeDocument/2006/relationships/tags" Target="../tags/tag45.xml" /><Relationship Id="rId5" Type="http://schemas.openxmlformats.org/officeDocument/2006/relationships/tags" Target="../tags/tag46.xml" /><Relationship Id="rId6" Type="http://schemas.openxmlformats.org/officeDocument/2006/relationships/tags" Target="../tags/tag47.xml" /><Relationship Id="rId7"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48.xml" /><Relationship Id="rId2" Type="http://schemas.openxmlformats.org/officeDocument/2006/relationships/tags" Target="../tags/tag49.xml" /><Relationship Id="rId3" Type="http://schemas.openxmlformats.org/officeDocument/2006/relationships/tags" Target="../tags/tag50.xml" /><Relationship Id="rId4" Type="http://schemas.openxmlformats.org/officeDocument/2006/relationships/tags" Target="../tags/tag51.xml" /><Relationship Id="rId5" Type="http://schemas.openxmlformats.org/officeDocument/2006/relationships/tags" Target="../tags/tag52.xml" /><Relationship Id="rId6" Type="http://schemas.openxmlformats.org/officeDocument/2006/relationships/tags" Target="../tags/tag53.xml" /><Relationship Id="rId7" Type="http://schemas.openxmlformats.org/officeDocument/2006/relationships/tags" Target="../tags/tag54.xml" /><Relationship Id="rId8" Type="http://schemas.openxmlformats.org/officeDocument/2006/relationships/tags" Target="../tags/tag55.xml" /><Relationship Id="rId9"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56.xml" /><Relationship Id="rId2" Type="http://schemas.openxmlformats.org/officeDocument/2006/relationships/tags" Target="../tags/tag57.xml" /><Relationship Id="rId3" Type="http://schemas.openxmlformats.org/officeDocument/2006/relationships/tags" Target="../tags/tag58.xml" /><Relationship Id="rId4" Type="http://schemas.openxmlformats.org/officeDocument/2006/relationships/tags" Target="../tags/tag59.xml" /><Relationship Id="rId5"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60.xml" /><Relationship Id="rId2" Type="http://schemas.openxmlformats.org/officeDocument/2006/relationships/tags" Target="../tags/tag61.xml" /><Relationship Id="rId3" Type="http://schemas.openxmlformats.org/officeDocument/2006/relationships/tags" Target="../tags/tag62.xml" /><Relationship Id="rId4"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63.xml" /><Relationship Id="rId2" Type="http://schemas.openxmlformats.org/officeDocument/2006/relationships/tags" Target="../tags/tag64.xml" /><Relationship Id="rId3" Type="http://schemas.openxmlformats.org/officeDocument/2006/relationships/tags" Target="../tags/tag65.xml" /><Relationship Id="rId4" Type="http://schemas.openxmlformats.org/officeDocument/2006/relationships/tags" Target="../tags/tag66.xml" /><Relationship Id="rId5"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67.xml" /><Relationship Id="rId2" Type="http://schemas.openxmlformats.org/officeDocument/2006/relationships/tags" Target="../tags/tag68.xml" /><Relationship Id="rId3" Type="http://schemas.openxmlformats.org/officeDocument/2006/relationships/tags" Target="../tags/tag69.xml" /><Relationship Id="rId4" Type="http://schemas.openxmlformats.org/officeDocument/2006/relationships/tags" Target="../tags/tag70.xml" /><Relationship Id="rId5" Type="http://schemas.openxmlformats.org/officeDocument/2006/relationships/tags" Target="../tags/tag71.xml" /><Relationship Id="rId6"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tags" Target="../tags/tag72.xml" /><Relationship Id="rId10" Type="http://schemas.openxmlformats.org/officeDocument/2006/relationships/tags" Target="../tags/tag80.xml" /><Relationship Id="rId11" Type="http://schemas.openxmlformats.org/officeDocument/2006/relationships/tags" Target="../tags/tag81.xml" /><Relationship Id="rId12" Type="http://schemas.openxmlformats.org/officeDocument/2006/relationships/tags" Target="../tags/tag82.xml" /><Relationship Id="rId13" Type="http://schemas.openxmlformats.org/officeDocument/2006/relationships/tags" Target="../tags/tag83.xml" /><Relationship Id="rId14" Type="http://schemas.openxmlformats.org/officeDocument/2006/relationships/tags" Target="../tags/tag84.xml" /><Relationship Id="rId15" Type="http://schemas.openxmlformats.org/officeDocument/2006/relationships/tags" Target="../tags/tag85.xml" /><Relationship Id="rId16" Type="http://schemas.openxmlformats.org/officeDocument/2006/relationships/tags" Target="../tags/tag86.xml" /><Relationship Id="rId17" Type="http://schemas.openxmlformats.org/officeDocument/2006/relationships/tags" Target="../tags/tag87.xml" /><Relationship Id="rId18" Type="http://schemas.openxmlformats.org/officeDocument/2006/relationships/slideMaster" Target="../slideMasters/slideMaster2.xml" /><Relationship Id="rId2" Type="http://schemas.openxmlformats.org/officeDocument/2006/relationships/tags" Target="../tags/tag73.xml" /><Relationship Id="rId3" Type="http://schemas.openxmlformats.org/officeDocument/2006/relationships/tags" Target="../tags/tag74.xml" /><Relationship Id="rId4" Type="http://schemas.openxmlformats.org/officeDocument/2006/relationships/tags" Target="../tags/tag75.xml" /><Relationship Id="rId5" Type="http://schemas.openxmlformats.org/officeDocument/2006/relationships/image" Target="../media/image1.png" /><Relationship Id="rId6" Type="http://schemas.openxmlformats.org/officeDocument/2006/relationships/tags" Target="../tags/tag76.xml" /><Relationship Id="rId7" Type="http://schemas.openxmlformats.org/officeDocument/2006/relationships/tags" Target="../tags/tag77.xml" /><Relationship Id="rId8" Type="http://schemas.openxmlformats.org/officeDocument/2006/relationships/tags" Target="../tags/tag78.xml" /><Relationship Id="rId9" Type="http://schemas.openxmlformats.org/officeDocument/2006/relationships/tags" Target="../tags/tag79.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9BC8BA9-30A3-4725-B13B-51AF7417E9B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076E17F-17F8-45B8-9B67-1A7CD37FF28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1262F32-3772-4826-92ED-C6E652A1816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8BACB47-30A8-47A6-BBB8-D19C7DCDA79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1B445DE-ADEB-4626-892F-FB72A36D903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A47C894-11B0-4338-95D9-4601A28EA8C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5D3CB93-B23A-4E41-A873-6847A1624B3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92A00AA-216D-42C8-8044-7E909353D1D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D572BFD-145D-43B5-82E0-C70A35803C7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5CBF5CB-E4DB-4D81-A087-F437539FE7D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42F6FB3-5A25-46B3-9E48-D889D31119C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标题幻灯片">
    <p:spTree>
      <p:nvGrpSpPr>
        <p:cNvPr id="33" name=""/>
        <p:cNvGrpSpPr/>
        <p:nvPr/>
      </p:nvGrpSpPr>
      <p:grpSpPr>
        <a:xfrm>
          <a:off x="0" y="0"/>
          <a:ext cx="0" cy="0"/>
        </a:xfrm>
      </p:grpSpPr>
      <p:sp>
        <p:nvSpPr>
          <p:cNvPr id="1048676" name="矩形 15"/>
          <p:cNvSpPr/>
          <p:nvPr userDrawn="1">
            <p:custDataLst>
              <p:tags r:id="rId1"/>
            </p:custDataLst>
          </p:nvPr>
        </p:nvSpPr>
        <p:spPr>
          <a:xfrm>
            <a:off x="0" y="0"/>
            <a:ext cx="12192000" cy="6858000"/>
          </a:xfrm>
          <a:prstGeom prst="rect">
            <a:avLst/>
          </a:prstGeom>
          <a:gradFill flip="none" rotWithShape="1">
            <a:gsLst>
              <a:gs pos="23000">
                <a:schemeClr val="bg2"/>
              </a:gs>
              <a:gs pos="90000">
                <a:schemeClr val="bg2">
                  <a:alpha val="92000"/>
                </a:schemeClr>
              </a:gs>
            </a:gsLst>
            <a:lin ang="54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cxnSp>
        <p:nvCxnSpPr>
          <p:cNvPr id="3145733" name="直接连接符 18"/>
          <p:cNvCxnSpPr/>
          <p:nvPr userDrawn="1">
            <p:custDataLst>
              <p:tags r:id="rId2"/>
            </p:custDataLst>
          </p:nvPr>
        </p:nvCxnSpPr>
        <p:spPr>
          <a:xfrm flipH="1">
            <a:off x="2376170" y="1605280"/>
            <a:ext cx="0" cy="520700"/>
          </a:xfrm>
          <a:prstGeom prst="line">
            <a:avLst/>
          </a:prstGeom>
          <a:noFill/>
          <a:ln w="28575">
            <a:solidFill>
              <a:schemeClr val="accent1"/>
            </a:solidFill>
          </a:ln>
        </p:spPr>
        <p:style>
          <a:lnRef idx="2">
            <a:schemeClr val="accent1">
              <a:shade val="15000"/>
            </a:schemeClr>
          </a:lnRef>
          <a:fillRef idx="1">
            <a:schemeClr val="accent1"/>
          </a:fillRef>
          <a:effectRef idx="0">
            <a:schemeClr val="accent1"/>
          </a:effectRef>
          <a:fontRef idx="minor">
            <a:schemeClr val="lt1"/>
          </a:fontRef>
        </p:style>
      </p:cxnSp>
      <p:sp>
        <p:nvSpPr>
          <p:cNvPr id="1048678" name="任意多边形: 形状 26"/>
          <p:cNvSpPr/>
          <p:nvPr userDrawn="1">
            <p:custDataLst>
              <p:tags r:id="rId3"/>
            </p:custDataLst>
          </p:nvPr>
        </p:nvSpPr>
        <p:spPr>
          <a:xfrm>
            <a:off x="3295650" y="2698750"/>
            <a:ext cx="3410585" cy="4159250"/>
          </a:xfrm>
          <a:custGeom>
            <a:gdLst>
              <a:gd name="connsiteX0" fmla="*/ 2358592 w 6679320"/>
              <a:gd name="connsiteY0" fmla="*/ 0 h 4799351"/>
              <a:gd name="connsiteX1" fmla="*/ 2358592 w 6679320"/>
              <a:gd name="connsiteY1" fmla="*/ 2484776 h 4799351"/>
              <a:gd name="connsiteX2" fmla="*/ 3287279 w 6679320"/>
              <a:gd name="connsiteY2" fmla="*/ 2484776 h 4799351"/>
              <a:gd name="connsiteX3" fmla="*/ 3287279 w 6679320"/>
              <a:gd name="connsiteY3" fmla="*/ 640123 h 4799351"/>
              <a:gd name="connsiteX4" fmla="*/ 6679320 w 6679320"/>
              <a:gd name="connsiteY4" fmla="*/ 4799351 h 4799351"/>
              <a:gd name="connsiteX5" fmla="*/ 0 w 6679320"/>
              <a:gd name="connsiteY5" fmla="*/ 4789139 h 4799351"/>
              <a:gd name="connsiteX6" fmla="*/ 0 w 6679320"/>
              <a:gd name="connsiteY6" fmla="*/ 2241779 h 4799351"/>
              <a:gd name="connsiteX7" fmla="*/ 1941472 w 6679320"/>
              <a:gd name="connsiteY7" fmla="*/ 392652 h 479935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371" h="6550">
                <a:moveTo>
                  <a:pt x="0" y="2905"/>
                </a:moveTo>
                <a:lnTo>
                  <a:pt x="29" y="2905"/>
                </a:lnTo>
                <a:lnTo>
                  <a:pt x="29" y="0"/>
                </a:lnTo>
                <a:lnTo>
                  <a:pt x="5371" y="6550"/>
                </a:lnTo>
                <a:lnTo>
                  <a:pt x="0" y="6542"/>
                </a:lnTo>
                <a:lnTo>
                  <a:pt x="0" y="2905"/>
                </a:lnTo>
                <a:close/>
              </a:path>
            </a:pathLst>
          </a:custGeom>
          <a:gradFill flip="none" rotWithShape="1">
            <a:gsLst>
              <a:gs pos="31000">
                <a:schemeClr val="accent1"/>
              </a:gs>
              <a:gs pos="100000">
                <a:schemeClr val="accent4"/>
              </a:gs>
            </a:gsLst>
            <a:lin ang="54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bg1"/>
              </a:solidFill>
            </a:endParaRPr>
          </a:p>
        </p:txBody>
      </p:sp>
      <p:sp>
        <p:nvSpPr>
          <p:cNvPr id="1048680" name="任意多边形: 形状 13"/>
          <p:cNvSpPr/>
          <p:nvPr userDrawn="1">
            <p:custDataLst>
              <p:tags r:id="rId4"/>
            </p:custDataLst>
          </p:nvPr>
        </p:nvSpPr>
        <p:spPr>
          <a:xfrm>
            <a:off x="-5715" y="1609725"/>
            <a:ext cx="3380105" cy="2212975"/>
          </a:xfrm>
          <a:custGeom>
            <a:gdLst>
              <a:gd name="connsiteX0" fmla="*/ 0 w 2895600"/>
              <a:gd name="connsiteY0" fmla="*/ 2197100 h 2197100"/>
              <a:gd name="connsiteX1" fmla="*/ 2374900 w 2895600"/>
              <a:gd name="connsiteY1" fmla="*/ 0 h 2197100"/>
              <a:gd name="connsiteX2" fmla="*/ 2895600 w 2895600"/>
              <a:gd name="connsiteY2" fmla="*/ 596900 h 2197100"/>
              <a:gd name="connsiteX0-1" fmla="*/ 0 w 2590800"/>
              <a:gd name="connsiteY0-2" fmla="*/ 2197100 h 2197100"/>
              <a:gd name="connsiteX1-3" fmla="*/ 2374900 w 2590800"/>
              <a:gd name="connsiteY1-4" fmla="*/ 0 h 2197100"/>
              <a:gd name="connsiteX2-5" fmla="*/ 2590800 w 2590800"/>
              <a:gd name="connsiteY2-6" fmla="*/ 225425 h 2197100"/>
              <a:gd name="connsiteX0-7" fmla="*/ 0 w 2590800"/>
              <a:gd name="connsiteY0-8" fmla="*/ 2197100 h 2197100"/>
              <a:gd name="connsiteX1-9" fmla="*/ 2374900 w 2590800"/>
              <a:gd name="connsiteY1-10" fmla="*/ 0 h 2197100"/>
              <a:gd name="connsiteX2-11" fmla="*/ 2590800 w 2590800"/>
              <a:gd name="connsiteY2-12" fmla="*/ 225425 h 2197100"/>
              <a:gd name="connsiteX0-13" fmla="*/ 0 w 2590800"/>
              <a:gd name="connsiteY0-14" fmla="*/ 2197100 h 2197100"/>
              <a:gd name="connsiteX1-15" fmla="*/ 2374900 w 2590800"/>
              <a:gd name="connsiteY1-16" fmla="*/ 0 h 2197100"/>
              <a:gd name="connsiteX2-17" fmla="*/ 2590800 w 2590800"/>
              <a:gd name="connsiteY2-18" fmla="*/ 225425 h 2197100"/>
              <a:gd name="connsiteX0-19" fmla="*/ 0 w 2590800"/>
              <a:gd name="connsiteY0-20" fmla="*/ 2211388 h 2211388"/>
              <a:gd name="connsiteX1-21" fmla="*/ 2379663 w 2590800"/>
              <a:gd name="connsiteY1-22" fmla="*/ 0 h 2211388"/>
              <a:gd name="connsiteX2-23" fmla="*/ 2590800 w 2590800"/>
              <a:gd name="connsiteY2-24" fmla="*/ 239713 h 2211388"/>
              <a:gd name="connsiteX0-25" fmla="*/ 0 w 2531640"/>
              <a:gd name="connsiteY0-26" fmla="*/ 2159337 h 2159337"/>
              <a:gd name="connsiteX1-27" fmla="*/ 2320503 w 2531640"/>
              <a:gd name="connsiteY1-28" fmla="*/ 0 h 2159337"/>
              <a:gd name="connsiteX2-29" fmla="*/ 2531640 w 2531640"/>
              <a:gd name="connsiteY2-30" fmla="*/ 239713 h 2159337"/>
              <a:gd name="connsiteX0-31" fmla="*/ 0 w 3252653"/>
              <a:gd name="connsiteY0-32" fmla="*/ 2159337 h 2159337"/>
              <a:gd name="connsiteX1-33" fmla="*/ 2320503 w 3252653"/>
              <a:gd name="connsiteY1-34" fmla="*/ 0 h 2159337"/>
              <a:gd name="connsiteX2-35" fmla="*/ 3252653 w 3252653"/>
              <a:gd name="connsiteY2-36" fmla="*/ 1108787 h 2159337"/>
              <a:gd name="connsiteX0-37" fmla="*/ 0 w 3266519"/>
              <a:gd name="connsiteY0-38" fmla="*/ 2159337 h 2159337"/>
              <a:gd name="connsiteX1-39" fmla="*/ 2320503 w 3266519"/>
              <a:gd name="connsiteY1-40" fmla="*/ 0 h 2159337"/>
              <a:gd name="connsiteX2-41" fmla="*/ 3266519 w 3266519"/>
              <a:gd name="connsiteY2-42" fmla="*/ 1155261 h 2159337"/>
              <a:gd name="connsiteX0-43" fmla="*/ 0 w 3280384"/>
              <a:gd name="connsiteY0-44" fmla="*/ 2159337 h 2159337"/>
              <a:gd name="connsiteX1-45" fmla="*/ 2320503 w 3280384"/>
              <a:gd name="connsiteY1-46" fmla="*/ 0 h 2159337"/>
              <a:gd name="connsiteX2-47" fmla="*/ 3280384 w 3280384"/>
              <a:gd name="connsiteY2-48" fmla="*/ 1155261 h 2159337"/>
            </a:gdLst>
            <a:cxnLst>
              <a:cxn ang="0">
                <a:pos x="connsiteX0-1" y="connsiteY0-2"/>
              </a:cxn>
              <a:cxn ang="0">
                <a:pos x="connsiteX1-3" y="connsiteY1-4"/>
              </a:cxn>
              <a:cxn ang="0">
                <a:pos x="connsiteX2-5" y="connsiteY2-6"/>
              </a:cxn>
            </a:cxnLst>
            <a:rect l="l" t="t" r="r" b="b"/>
            <a:pathLst>
              <a:path w="3280384" h="2159337">
                <a:moveTo>
                  <a:pt x="0" y="2159337"/>
                </a:moveTo>
                <a:lnTo>
                  <a:pt x="2320503" y="0"/>
                </a:lnTo>
                <a:lnTo>
                  <a:pt x="3280384" y="1155261"/>
                </a:lnTo>
              </a:path>
            </a:pathLst>
          </a:custGeom>
          <a:noFill/>
          <a:ln w="28575">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bg1"/>
              </a:solidFill>
            </a:endParaRPr>
          </a:p>
        </p:txBody>
      </p:sp>
      <p:sp>
        <p:nvSpPr>
          <p:cNvPr id="1048682" name="标题 1"/>
          <p:cNvSpPr>
            <a:spLocks noGrp="1"/>
          </p:cNvSpPr>
          <p:nvPr>
            <p:ph type="ctrTitle" hasCustomPrompt="1"/>
            <p:custDataLst>
              <p:tags r:id="rId5"/>
            </p:custDataLst>
          </p:nvPr>
        </p:nvSpPr>
        <p:spPr>
          <a:xfrm>
            <a:off x="5189220" y="1579880"/>
            <a:ext cx="6164580" cy="2418080"/>
          </a:xfrm>
        </p:spPr>
        <p:txBody>
          <a:bodyPr anchor="b">
            <a:noAutofit/>
          </a:bodyPr>
          <a:lstStyle>
            <a:lvl1pPr algn="r">
              <a:lnSpc>
                <a:spcPct val="100000"/>
              </a:lnSpc>
              <a:defRPr sz="7200"/>
            </a:lvl1pPr>
          </a:lstStyle>
          <a:p>
            <a:r>
              <a:rPr lang="zh-CN" altLang="en-US"/>
              <a:t>单击此处</a:t>
            </a:r>
            <a:br>
              <a:rPr lang="zh-CN" altLang="en-US"/>
            </a:br>
            <a:r>
              <a:rPr lang="zh-CN" altLang="en-US"/>
              <a:t>添加文档标题</a:t>
            </a:r>
            <a:endParaRPr lang="zh-CN" altLang="en-US"/>
          </a:p>
        </p:txBody>
      </p:sp>
      <p:sp>
        <p:nvSpPr>
          <p:cNvPr id="1048684" name="副标题 2"/>
          <p:cNvSpPr>
            <a:spLocks noGrp="1"/>
          </p:cNvSpPr>
          <p:nvPr>
            <p:ph type="subTitle" idx="1" hasCustomPrompt="1"/>
            <p:custDataLst>
              <p:tags r:id="rId6"/>
            </p:custDataLst>
          </p:nvPr>
        </p:nvSpPr>
        <p:spPr>
          <a:xfrm>
            <a:off x="6083935" y="4084955"/>
            <a:ext cx="5269865" cy="634365"/>
          </a:xfrm>
        </p:spPr>
        <p:txBody>
          <a:bodyPr vert="horz" lIns="0" tIns="0" rIns="0" bIns="0" rtlCol="0">
            <a:normAutofit/>
          </a:bodyPr>
          <a:lstStyle>
            <a:lvl1pPr marL="0" marR="0" lvl="0" indent="0" algn="r" defTabSz="914400" rtl="0" eaLnBrk="1" fontAlgn="auto" latinLnBrk="0" hangingPunct="1">
              <a:lnSpc>
                <a:spcPct val="130000"/>
              </a:lnSpc>
              <a:spcBef>
                <a:spcPts val="1000"/>
              </a:spcBef>
              <a:buClrTx/>
              <a:buSzTx/>
              <a:buFont typeface="Arial" pitchFamily="34" charset="0"/>
              <a:buNone/>
              <a:defRPr kumimoji="0" lang="zh-CN" altLang="en-US" sz="2400" b="0" i="0" u="none" strike="noStrike" kern="1200" cap="none" spc="0" normalizeH="0" baseline="0" noProof="1">
                <a:solidFill>
                  <a:schemeClr val="tx1">
                    <a:lumMod val="75000"/>
                  </a:schemeClr>
                </a:solidFill>
                <a:latin typeface="+mn-lt"/>
                <a:ea typeface="+mn-ea"/>
                <a:cs typeface="+mn-cs"/>
                <a:sym typeface="+mn-ea"/>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a:sym typeface="+mn-ea"/>
              </a:rPr>
              <a:t>单击此处添加文档副标题</a:t>
            </a:r>
            <a:endParaRPr>
              <a:sym typeface="+mn-ea"/>
            </a:endParaRPr>
          </a:p>
        </p:txBody>
      </p:sp>
      <p:sp>
        <p:nvSpPr>
          <p:cNvPr id="1048686" name="文本占位符 9"/>
          <p:cNvSpPr>
            <a:spLocks noGrp="1"/>
          </p:cNvSpPr>
          <p:nvPr>
            <p:ph type="body" sz="quarter" idx="13" hasCustomPrompt="1"/>
            <p:custDataLst>
              <p:tags r:id="rId7"/>
            </p:custDataLst>
          </p:nvPr>
        </p:nvSpPr>
        <p:spPr>
          <a:xfrm>
            <a:off x="8614409" y="504000"/>
            <a:ext cx="2743199" cy="504000"/>
          </a:xfrm>
        </p:spPr>
        <p:txBody>
          <a:bodyPr vert="horz" lIns="0" tIns="0" rIns="0" bIns="0" rtlCol="0" anchor="ctr">
            <a:normAutofit/>
          </a:bodyPr>
          <a:lstStyle>
            <a:lvl1pPr marL="0" marR="0" lvl="0" indent="0" algn="r" defTabSz="914400" rtl="0" eaLnBrk="1" fontAlgn="auto" latinLnBrk="0" hangingPunct="1">
              <a:lnSpc>
                <a:spcPct val="100000"/>
              </a:lnSpc>
              <a:spcBef>
                <a:spcPts val="1000"/>
              </a:spcBef>
              <a:buClrTx/>
              <a:buSzTx/>
              <a:buFont typeface="Arial" pitchFamily="34" charset="0"/>
              <a:buNone/>
              <a:defRPr kumimoji="0" lang="zh-CN" altLang="en-US" sz="1400" b="0" i="0" u="none" strike="noStrike" kern="1200" cap="none" spc="0" normalizeH="0" baseline="0" noProof="1">
                <a:solidFill>
                  <a:schemeClr val="bg2">
                    <a:lumMod val="50000"/>
                    <a:lumOff val="50000"/>
                  </a:schemeClr>
                </a:solidFill>
                <a:latin typeface="+mn-lt"/>
                <a:ea typeface="+mn-ea"/>
                <a:cs typeface="+mn-cs"/>
              </a:defRPr>
            </a:lvl1pPr>
          </a:lstStyle>
          <a:p>
            <a:pPr lvl="0"/>
            <a:r>
              <a:rPr>
                <a:sym typeface="+mn-ea"/>
              </a:rPr>
              <a:t>公司名占位符</a:t>
            </a:r>
            <a:endParaRPr>
              <a:sym typeface="+mn-ea"/>
            </a:endParaRPr>
          </a:p>
        </p:txBody>
      </p:sp>
      <p:sp>
        <p:nvSpPr>
          <p:cNvPr id="1048688" name="文本占位符 23"/>
          <p:cNvSpPr txBox="1">
            <a:spLocks noGrp="1"/>
          </p:cNvSpPr>
          <p:nvPr>
            <p:ph type="body" sz="quarter" idx="17" hasCustomPrompt="1"/>
            <p:custDataLst>
              <p:tags r:id="rId8"/>
            </p:custDataLst>
          </p:nvPr>
        </p:nvSpPr>
        <p:spPr>
          <a:xfrm>
            <a:off x="8614410" y="5061400"/>
            <a:ext cx="2743200" cy="504000"/>
          </a:xfrm>
          <a:prstGeom prst="roundRect">
            <a:avLst>
              <a:gd name="adj" fmla="val 50000"/>
            </a:avLst>
          </a:prstGeom>
          <a:gradFill flip="none" rotWithShape="1">
            <a:gsLst>
              <a:gs pos="0">
                <a:schemeClr val="accent1"/>
              </a:gs>
              <a:gs pos="100000">
                <a:schemeClr val="accent4"/>
              </a:gs>
            </a:gsLst>
            <a:lin ang="0" scaled="1"/>
          </a:gradFill>
          <a:ln>
            <a:noFill/>
          </a:ln>
          <a:effectLst/>
        </p:spPr>
        <p:style>
          <a:lnRef idx="2">
            <a:schemeClr val="accent1">
              <a:shade val="15000"/>
            </a:schemeClr>
          </a:lnRef>
          <a:fillRef idx="1">
            <a:schemeClr val="accent1"/>
          </a:fillRef>
          <a:effectRef idx="0">
            <a:schemeClr val="accent1"/>
          </a:effectRef>
          <a:fontRef idx="minor">
            <a:schemeClr val="lt1"/>
          </a:fontRef>
        </p:style>
        <p:txBody>
          <a:bodyPr vertOverflow="overflow" horzOverflow="overflow" vert="horz" wrap="square" lIns="0" tIns="0" rIns="0" bIns="0" numCol="1" spcCol="0" rtlCol="0" fromWordArt="0" anchor="ctr" anchorCtr="0" compatLnSpc="1">
            <a:noAutofit/>
          </a:bodyPr>
          <a:lstStyle>
            <a:defPPr>
              <a:defRPr lang="zh-CN"/>
            </a:defPPr>
            <a:lvl1pPr marL="0" marR="0" lvl="0" indent="-228600" algn="ctr" defTabSz="914400" rtl="0" eaLnBrk="1" fontAlgn="auto" latinLnBrk="0" hangingPunct="1">
              <a:lnSpc>
                <a:spcPct val="100000"/>
              </a:lnSpc>
              <a:spcBef>
                <a:spcPts val="1000"/>
              </a:spcBef>
              <a:buClrTx/>
              <a:buSzTx/>
              <a:buFontTx/>
              <a:buNone/>
              <a:defRPr kumimoji="0" lang="zh-CN" altLang="en-US" sz="1400" b="1" i="0" u="none" strike="noStrike" kern="1200" cap="none" spc="0" normalizeH="0" baseline="0" noProof="1">
                <a:solidFill>
                  <a:srgbClr val="0C1813"/>
                </a:solidFill>
                <a:latin typeface="+mn-lt"/>
                <a:ea typeface="+mn-ea"/>
                <a:cs typeface="+mn-cs"/>
                <a:sym typeface="+mn-ea"/>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lvl="0"/>
            <a:r>
              <a:rPr>
                <a:sym typeface="+mn-ea"/>
              </a:rPr>
              <a:t>署名占位符</a:t>
            </a:r>
            <a:endParaRPr>
              <a:sym typeface="+mn-ea"/>
            </a:endParaRPr>
          </a:p>
        </p:txBody>
      </p:sp>
      <p:cxnSp>
        <p:nvCxnSpPr>
          <p:cNvPr id="3145735" name="直接连接符 33"/>
          <p:cNvCxnSpPr/>
          <p:nvPr userDrawn="1">
            <p:custDataLst>
              <p:tags r:id="rId9"/>
            </p:custDataLst>
          </p:nvPr>
        </p:nvCxnSpPr>
        <p:spPr>
          <a:xfrm>
            <a:off x="914400" y="1009650"/>
            <a:ext cx="10440035" cy="0"/>
          </a:xfrm>
          <a:prstGeom prst="line">
            <a:avLst/>
          </a:prstGeom>
          <a:ln w="12700">
            <a:solidFill>
              <a:schemeClr val="tx1">
                <a:alpha val="20000"/>
              </a:schemeClr>
            </a:solidFill>
          </a:ln>
        </p:spPr>
        <p:style>
          <a:lnRef idx="1">
            <a:schemeClr val="accent1"/>
          </a:lnRef>
          <a:fillRef idx="0">
            <a:schemeClr val="accent1"/>
          </a:fillRef>
          <a:effectRef idx="0">
            <a:schemeClr val="accent1"/>
          </a:effectRef>
          <a:fontRef idx="minor">
            <a:schemeClr val="tx1"/>
          </a:fontRef>
        </p:style>
      </p:cxnSp>
      <p:cxnSp>
        <p:nvCxnSpPr>
          <p:cNvPr id="3145737" name="直接连接符 8"/>
          <p:cNvCxnSpPr/>
          <p:nvPr userDrawn="1">
            <p:custDataLst>
              <p:tags r:id="rId10"/>
            </p:custDataLst>
          </p:nvPr>
        </p:nvCxnSpPr>
        <p:spPr>
          <a:xfrm>
            <a:off x="850900" y="1009650"/>
            <a:ext cx="1596390" cy="0"/>
          </a:xfrm>
          <a:prstGeom prst="line">
            <a:avLst/>
          </a:prstGeom>
          <a:ln w="25400" cap="rnd">
            <a:solidFill>
              <a:schemeClr val="tx1"/>
            </a:solidFill>
            <a:round/>
          </a:ln>
        </p:spPr>
        <p:style>
          <a:lnRef idx="1">
            <a:schemeClr val="accent1"/>
          </a:lnRef>
          <a:fillRef idx="0">
            <a:schemeClr val="accent1"/>
          </a:fillRef>
          <a:effectRef idx="0">
            <a:schemeClr val="accent1"/>
          </a:effectRef>
          <a:fontRef idx="minor">
            <a:schemeClr val="tx1"/>
          </a:fontRef>
        </p:style>
      </p:cxnSp>
      <p:pic>
        <p:nvPicPr>
          <p:cNvPr id="2097153" name="图片 22"/>
          <p:cNvPicPr>
            <a:picLocks noChangeAspect="1"/>
          </p:cNvPicPr>
          <p:nvPr userDrawn="1">
            <p:custDataLst>
              <p:tags r:id="rId12"/>
            </p:custDataLst>
          </p:nvPr>
        </p:nvPicPr>
        <p:blipFill>
          <a:blip r:embed="rId11"/>
          <a:srcRect l="21480" b="29853"/>
          <a:stretch>
            <a:fillRect/>
          </a:stretch>
        </p:blipFill>
        <p:spPr>
          <a:xfrm>
            <a:off x="0" y="1076333"/>
            <a:ext cx="6471739" cy="5781667"/>
          </a:xfrm>
          <a:prstGeom prst="rect">
            <a:avLst/>
          </a:prstGeom>
        </p:spPr>
      </p:pic>
      <p:sp>
        <p:nvSpPr>
          <p:cNvPr id="1048690" name="矩形 10"/>
          <p:cNvSpPr/>
          <p:nvPr userDrawn="1">
            <p:custDataLst>
              <p:tags r:id="rId13"/>
            </p:custDataLst>
          </p:nvPr>
        </p:nvSpPr>
        <p:spPr>
          <a:xfrm>
            <a:off x="848995" y="639445"/>
            <a:ext cx="2263140" cy="276860"/>
          </a:xfrm>
          <a:prstGeom prst="rect">
            <a:avLst/>
          </a:prstGeom>
        </p:spPr>
        <p:txBody>
          <a:bodyPr vert="horz" wrap="square" lIns="0" tIns="0" rIns="0" bIns="0" rtlCol="0" anchor="ctr">
            <a:normAutofit/>
          </a:bodyPr>
          <a:lstStyle>
            <a:defPPr>
              <a:defRPr lang="zh-CN"/>
            </a:defPPr>
            <a:lvl1pPr marL="0" indent="0" algn="r" defTabSz="914400" rtl="0" eaLnBrk="1" latinLnBrk="0" hangingPunct="1">
              <a:lnSpc>
                <a:spcPct val="100000"/>
              </a:lnSpc>
              <a:buNone/>
              <a:defRPr sz="1400" kern="1200">
                <a:solidFill>
                  <a:schemeClr val="bg2">
                    <a:lumMod val="50000"/>
                    <a:lumOff val="50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spcBef>
                <a:spcPts val="1000"/>
              </a:spcBef>
              <a:buClrTx/>
              <a:buSzTx/>
              <a:buFont typeface="Arial" pitchFamily="34" charset="0"/>
            </a:pPr>
            <a:r>
              <a:rPr lang="zh-CN" altLang="en-US" cap="all">
                <a:solidFill>
                  <a:schemeClr val="bg2">
                    <a:lumMod val="50000"/>
                    <a:lumOff val="50000"/>
                  </a:schemeClr>
                </a:solidFill>
                <a:sym typeface="+mn-ea"/>
              </a:rPr>
              <a:t>Theme template</a:t>
            </a:r>
            <a:endParaRPr lang="zh-CN" altLang="en-US" cap="all">
              <a:solidFill>
                <a:schemeClr val="bg2">
                  <a:lumMod val="50000"/>
                  <a:lumOff val="50000"/>
                </a:schemeClr>
              </a:solidFill>
              <a:sym typeface="+mn-ea"/>
            </a:endParaRPr>
          </a:p>
        </p:txBody>
      </p:sp>
      <p:sp>
        <p:nvSpPr>
          <p:cNvPr id="1048692" name="矩形 24"/>
          <p:cNvSpPr/>
          <p:nvPr userDrawn="1">
            <p:custDataLst>
              <p:tags r:id="rId14"/>
            </p:custDataLst>
          </p:nvPr>
        </p:nvSpPr>
        <p:spPr>
          <a:xfrm>
            <a:off x="0" y="5895975"/>
            <a:ext cx="12192000" cy="962025"/>
          </a:xfrm>
          <a:prstGeom prst="rect">
            <a:avLst/>
          </a:prstGeom>
          <a:gradFill flip="none" rotWithShape="1">
            <a:gsLst>
              <a:gs pos="0">
                <a:schemeClr val="bg2"/>
              </a:gs>
              <a:gs pos="64000">
                <a:schemeClr val="bg2">
                  <a:alpha val="0"/>
                </a:schemeClr>
              </a:gs>
            </a:gsLst>
            <a:lin ang="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694" name="文本占位符 13"/>
          <p:cNvSpPr>
            <a:spLocks noGrp="1"/>
          </p:cNvSpPr>
          <p:nvPr>
            <p:ph type="body" sz="quarter" idx="14" hasCustomPrompt="1"/>
            <p:custDataLst>
              <p:tags r:id="rId15"/>
            </p:custDataLst>
          </p:nvPr>
        </p:nvSpPr>
        <p:spPr>
          <a:xfrm>
            <a:off x="835025" y="6220460"/>
            <a:ext cx="2879725" cy="313055"/>
          </a:xfrm>
        </p:spPr>
        <p:txBody>
          <a:bodyPr vert="horz" lIns="0" tIns="0" rIns="0" bIns="0" rtlCol="0" anchor="ctr">
            <a:normAutofit/>
          </a:bodyPr>
          <a:lstStyle>
            <a:lvl1pPr marL="0" marR="0" algn="l" defTabSz="914400" rtl="0" eaLnBrk="1" fontAlgn="auto" latinLnBrk="0" hangingPunct="1">
              <a:lnSpc>
                <a:spcPct val="100000"/>
              </a:lnSpc>
              <a:spcBef>
                <a:spcPts val="1000"/>
              </a:spcBef>
              <a:buClrTx/>
              <a:buSzTx/>
              <a:buFont typeface="Arial" pitchFamily="34" charset="0"/>
              <a:buNone/>
              <a:defRPr kumimoji="0" lang="en-US" altLang="zh-CN" sz="1800" b="0" i="0" u="none" strike="noStrike" kern="1200" cap="none" spc="0" normalizeH="0" baseline="0" noProof="1">
                <a:solidFill>
                  <a:schemeClr val="tx1">
                    <a:lumMod val="65000"/>
                  </a:schemeClr>
                </a:solidFill>
                <a:latin typeface="+mn-lt"/>
                <a:ea typeface="+mn-ea"/>
                <a:cs typeface="+mn-cs"/>
              </a:defRPr>
            </a:lvl1pPr>
          </a:lstStyle>
          <a:p>
            <a:pPr lvl="0"/>
            <a:r>
              <a:rPr>
                <a:sym typeface="+mn-ea"/>
              </a:rPr>
              <a:t>日期时间占位符</a:t>
            </a:r>
            <a:endParaRPr>
              <a:sym typeface="+mn-ea"/>
            </a:endParaRPr>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35" name=""/>
        <p:cNvGrpSpPr/>
        <p:nvPr/>
      </p:nvGrpSpPr>
      <p:grpSpPr>
        <a:xfrm>
          <a:off x="0" y="0"/>
          <a:ext cx="0" cy="0"/>
        </a:xfrm>
      </p:grpSpPr>
      <p:sp>
        <p:nvSpPr>
          <p:cNvPr id="1048696" name="标题 1"/>
          <p:cNvSpPr>
            <a:spLocks noGrp="1"/>
          </p:cNvSpPr>
          <p:nvPr>
            <p:ph type="title"/>
            <p:custDataLst>
              <p:tags r:id="rId1"/>
            </p:custDataLst>
          </p:nvPr>
        </p:nvSpPr>
        <p:spPr/>
        <p:txBody>
          <a:bodyPr/>
          <a:lstStyle/>
          <a:p>
            <a:r>
              <a:rPr lang="zh-CN" altLang="en-US"/>
              <a:t>单击此处编辑母版标题样式</a:t>
            </a:r>
            <a:endParaRPr lang="zh-CN" altLang="en-US"/>
          </a:p>
        </p:txBody>
      </p:sp>
      <p:sp>
        <p:nvSpPr>
          <p:cNvPr id="1048698" name="内容占位符 2"/>
          <p:cNvSpPr>
            <a:spLocks noGrp="1"/>
          </p:cNvSpPr>
          <p:nvPr>
            <p:ph idx="1"/>
            <p:custDataLst>
              <p:tags r:id="rId2"/>
            </p:custDataLst>
          </p:nvPr>
        </p:nvSpPr>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00" name="日期占位符 3"/>
          <p:cNvSpPr>
            <a:spLocks noGrp="1"/>
          </p:cNvSpPr>
          <p:nvPr>
            <p:ph type="dt" sz="half" idx="10"/>
            <p:custDataLst>
              <p:tags r:id="rId3"/>
            </p:custDataLst>
          </p:nvPr>
        </p:nvSpPr>
        <p:spPr/>
        <p:txBody>
          <a:bodyPr/>
          <a:lstStyle/>
          <a:p>
            <a:fld id="{5592522B-0F24-4480-B9DD-A9474A6880D6}" type="datetimeFigureOut">
              <a:rPr lang="zh-CN" altLang="en-US" smtClean="0"/>
              <a:t/>
            </a:fld>
            <a:endParaRPr lang="zh-CN" altLang="en-US"/>
          </a:p>
        </p:txBody>
      </p:sp>
      <p:sp>
        <p:nvSpPr>
          <p:cNvPr id="1048702" name="页脚占位符 4"/>
          <p:cNvSpPr>
            <a:spLocks noGrp="1"/>
          </p:cNvSpPr>
          <p:nvPr>
            <p:ph type="ftr" sz="quarter" idx="11"/>
            <p:custDataLst>
              <p:tags r:id="rId4"/>
            </p:custDataLst>
          </p:nvPr>
        </p:nvSpPr>
        <p:spPr/>
        <p:txBody>
          <a:bodyPr/>
          <a:lstStyle/>
          <a:p>
            <a:endParaRPr lang="zh-CN" altLang="en-US"/>
          </a:p>
        </p:txBody>
      </p:sp>
      <p:sp>
        <p:nvSpPr>
          <p:cNvPr id="1048704" name="灯片编号占位符 5"/>
          <p:cNvSpPr>
            <a:spLocks noGrp="1"/>
          </p:cNvSpPr>
          <p:nvPr>
            <p:ph type="sldNum" sz="quarter" idx="12"/>
            <p:custDataLst>
              <p:tags r:id="rId5"/>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37" name=""/>
        <p:cNvGrpSpPr/>
        <p:nvPr/>
      </p:nvGrpSpPr>
      <p:grpSpPr>
        <a:xfrm>
          <a:off x="0" y="0"/>
          <a:ext cx="0" cy="0"/>
        </a:xfrm>
      </p:grpSpPr>
      <p:sp>
        <p:nvSpPr>
          <p:cNvPr id="1048706" name="矩形 15"/>
          <p:cNvSpPr/>
          <p:nvPr userDrawn="1">
            <p:custDataLst>
              <p:tags r:id="rId1"/>
            </p:custDataLst>
          </p:nvPr>
        </p:nvSpPr>
        <p:spPr>
          <a:xfrm>
            <a:off x="0" y="0"/>
            <a:ext cx="12192000" cy="6858000"/>
          </a:xfrm>
          <a:prstGeom prst="rect">
            <a:avLst/>
          </a:prstGeom>
          <a:gradFill flip="none" rotWithShape="1">
            <a:gsLst>
              <a:gs pos="23000">
                <a:schemeClr val="bg2"/>
              </a:gs>
              <a:gs pos="90000">
                <a:schemeClr val="bg2">
                  <a:alpha val="92000"/>
                </a:schemeClr>
              </a:gs>
            </a:gsLst>
            <a:lin ang="54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08" name="任意多边形: 形状 62"/>
          <p:cNvSpPr/>
          <p:nvPr userDrawn="1">
            <p:custDataLst>
              <p:tags r:id="rId2"/>
            </p:custDataLst>
          </p:nvPr>
        </p:nvSpPr>
        <p:spPr>
          <a:xfrm>
            <a:off x="0" y="3799927"/>
            <a:ext cx="3713440" cy="3058073"/>
          </a:xfrm>
          <a:custGeom>
            <a:gdLst>
              <a:gd name="connsiteX0" fmla="*/ 1219440 w 3713440"/>
              <a:gd name="connsiteY0" fmla="*/ 0 h 3058073"/>
              <a:gd name="connsiteX1" fmla="*/ 3713440 w 3713440"/>
              <a:gd name="connsiteY1" fmla="*/ 3058073 h 3058073"/>
              <a:gd name="connsiteX2" fmla="*/ 0 w 3713440"/>
              <a:gd name="connsiteY2" fmla="*/ 3058073 h 3058073"/>
              <a:gd name="connsiteX3" fmla="*/ 0 w 3713440"/>
              <a:gd name="connsiteY3" fmla="*/ 1157584 h 3058073"/>
              <a:gd name="connsiteX4" fmla="*/ 581316 w 3713440"/>
              <a:gd name="connsiteY4" fmla="*/ 600693 h 3058073"/>
              <a:gd name="connsiteX5" fmla="*/ 1219440 w 3713440"/>
              <a:gd name="connsiteY5" fmla="*/ 0 h 305807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713440" h="3058073">
                <a:moveTo>
                  <a:pt x="1219440" y="0"/>
                </a:moveTo>
                <a:lnTo>
                  <a:pt x="3713440" y="3058073"/>
                </a:lnTo>
                <a:lnTo>
                  <a:pt x="0" y="3058073"/>
                </a:lnTo>
                <a:lnTo>
                  <a:pt x="0" y="1157584"/>
                </a:lnTo>
                <a:lnTo>
                  <a:pt x="581316" y="600693"/>
                </a:lnTo>
                <a:cubicBezTo>
                  <a:pt x="794024" y="398102"/>
                  <a:pt x="1006732" y="197281"/>
                  <a:pt x="1219440" y="0"/>
                </a:cubicBezTo>
                <a:close/>
              </a:path>
            </a:pathLst>
          </a:custGeom>
          <a:gradFill flip="none" rotWithShape="1">
            <a:gsLst>
              <a:gs pos="31000">
                <a:schemeClr val="accent1"/>
              </a:gs>
              <a:gs pos="100000">
                <a:schemeClr val="accent4"/>
              </a:gs>
            </a:gsLst>
            <a:lin ang="54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bg1"/>
              </a:solidFill>
            </a:endParaRPr>
          </a:p>
        </p:txBody>
      </p:sp>
      <p:sp>
        <p:nvSpPr>
          <p:cNvPr id="1048710" name="任意多边形: 形状 56"/>
          <p:cNvSpPr/>
          <p:nvPr userDrawn="1">
            <p:custDataLst>
              <p:tags r:id="rId3"/>
            </p:custDataLst>
          </p:nvPr>
        </p:nvSpPr>
        <p:spPr>
          <a:xfrm>
            <a:off x="-1" y="2324472"/>
            <a:ext cx="1637930" cy="2005807"/>
          </a:xfrm>
          <a:custGeom>
            <a:gdLst>
              <a:gd name="connsiteX0" fmla="*/ 0 w 2700670"/>
              <a:gd name="connsiteY0" fmla="*/ 0 h 2434856"/>
              <a:gd name="connsiteX1" fmla="*/ 1988289 w 2700670"/>
              <a:gd name="connsiteY1" fmla="*/ 2434856 h 2434856"/>
              <a:gd name="connsiteX2" fmla="*/ 2700670 w 2700670"/>
              <a:gd name="connsiteY2" fmla="*/ 1754373 h 2434856"/>
              <a:gd name="connsiteX0-1" fmla="*/ 0 w 1988289"/>
              <a:gd name="connsiteY0-2" fmla="*/ 0 h 2434856"/>
              <a:gd name="connsiteX1-3" fmla="*/ 1988289 w 1988289"/>
              <a:gd name="connsiteY1-4" fmla="*/ 2434856 h 2434856"/>
            </a:gdLst>
            <a:cxnLst>
              <a:cxn ang="0">
                <a:pos x="connsiteX0-1" y="connsiteY0-2"/>
              </a:cxn>
              <a:cxn ang="0">
                <a:pos x="connsiteX1-3" y="connsiteY1-4"/>
              </a:cxn>
            </a:cxnLst>
            <a:rect l="l" t="t" r="r" b="b"/>
            <a:pathLst>
              <a:path w="1988289" h="2434856">
                <a:moveTo>
                  <a:pt x="0" y="0"/>
                </a:moveTo>
                <a:lnTo>
                  <a:pt x="1988289" y="2434856"/>
                </a:lnTo>
              </a:path>
            </a:pathLst>
          </a:custGeom>
          <a:noFill/>
          <a:ln w="25400">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12" name="标题 1"/>
          <p:cNvSpPr>
            <a:spLocks noGrp="1"/>
          </p:cNvSpPr>
          <p:nvPr>
            <p:ph type="title" hasCustomPrompt="1"/>
            <p:custDataLst>
              <p:tags r:id="rId4"/>
            </p:custDataLst>
          </p:nvPr>
        </p:nvSpPr>
        <p:spPr>
          <a:xfrm>
            <a:off x="1866900" y="1542415"/>
            <a:ext cx="1875790" cy="1081405"/>
          </a:xfrm>
        </p:spPr>
        <p:txBody>
          <a:bodyPr anchor="b">
            <a:normAutofit/>
          </a:bodyPr>
          <a:lstStyle>
            <a:lvl1pPr algn="ctr">
              <a:defRPr sz="6000"/>
            </a:lvl1pPr>
          </a:lstStyle>
          <a:p>
            <a:r>
              <a:rPr lang="zh-CN" altLang="en-US"/>
              <a:t>标题</a:t>
            </a:r>
            <a:endParaRPr lang="zh-CN" altLang="en-US"/>
          </a:p>
        </p:txBody>
      </p:sp>
      <p:sp>
        <p:nvSpPr>
          <p:cNvPr id="1048714" name="文本占位符 2"/>
          <p:cNvSpPr>
            <a:spLocks noGrp="1"/>
          </p:cNvSpPr>
          <p:nvPr>
            <p:ph type="body" idx="1" hasCustomPrompt="1"/>
            <p:custDataLst>
              <p:tags r:id="rId5"/>
            </p:custDataLst>
          </p:nvPr>
        </p:nvSpPr>
        <p:spPr>
          <a:xfrm>
            <a:off x="1866900" y="2626360"/>
            <a:ext cx="1875790" cy="504190"/>
          </a:xfrm>
        </p:spPr>
        <p:txBody>
          <a:bodyPr anchor="t"/>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副标题</a:t>
            </a:r>
            <a:endParaRPr lang="zh-CN" altLang="en-US"/>
          </a:p>
        </p:txBody>
      </p:sp>
      <p:pic>
        <p:nvPicPr>
          <p:cNvPr id="2097155" name="图片 49"/>
          <p:cNvPicPr>
            <a:picLocks noChangeAspect="1"/>
          </p:cNvPicPr>
          <p:nvPr userDrawn="1">
            <p:custDataLst>
              <p:tags r:id="rId7"/>
            </p:custDataLst>
          </p:nvPr>
        </p:nvPicPr>
        <p:blipFill>
          <a:blip r:embed="rId6"/>
          <a:srcRect r="-426"/>
          <a:stretch>
            <a:fillRect/>
          </a:stretch>
        </p:blipFill>
        <p:spPr>
          <a:xfrm>
            <a:off x="0" y="2130788"/>
            <a:ext cx="4618744" cy="4727212"/>
          </a:xfrm>
          <a:prstGeom prst="rect">
            <a:avLst/>
          </a:prstGeom>
        </p:spPr>
      </p:pic>
      <p:sp>
        <p:nvSpPr>
          <p:cNvPr id="1048716" name="日期占位符 6"/>
          <p:cNvSpPr>
            <a:spLocks noGrp="1"/>
          </p:cNvSpPr>
          <p:nvPr>
            <p:ph type="dt" sz="half" idx="10"/>
            <p:custDataLst>
              <p:tags r:id="rId8"/>
            </p:custDataLst>
          </p:nvPr>
        </p:nvSpPr>
        <p:spPr/>
        <p:txBody>
          <a:bodyPr/>
          <a:lstStyle/>
          <a:p>
            <a:fld id="{5592522B-0F24-4480-B9DD-A9474A6880D6}" type="datetimeFigureOut">
              <a:rPr lang="zh-CN" altLang="en-US" smtClean="0"/>
              <a:t/>
            </a:fld>
            <a:endParaRPr lang="zh-CN" altLang="en-US"/>
          </a:p>
        </p:txBody>
      </p:sp>
      <p:sp>
        <p:nvSpPr>
          <p:cNvPr id="1048718" name="页脚占位符 7"/>
          <p:cNvSpPr>
            <a:spLocks noGrp="1"/>
          </p:cNvSpPr>
          <p:nvPr>
            <p:ph type="ftr" sz="quarter" idx="11"/>
            <p:custDataLst>
              <p:tags r:id="rId9"/>
            </p:custDataLst>
          </p:nvPr>
        </p:nvSpPr>
        <p:spPr/>
        <p:txBody>
          <a:bodyPr/>
          <a:lstStyle/>
          <a:p>
            <a:endParaRPr lang="zh-CN" altLang="en-US"/>
          </a:p>
        </p:txBody>
      </p:sp>
      <p:sp>
        <p:nvSpPr>
          <p:cNvPr id="1048720" name="灯片编号占位符 8"/>
          <p:cNvSpPr>
            <a:spLocks noGrp="1"/>
          </p:cNvSpPr>
          <p:nvPr>
            <p:ph type="sldNum" sz="quarter" idx="12"/>
            <p:custDataLst>
              <p:tags r:id="rId10"/>
            </p:custDataLst>
          </p:nvPr>
        </p:nvSpPr>
        <p:spPr/>
        <p:txBody>
          <a:bodyPr/>
          <a:lstStyle/>
          <a:p>
            <a:fld id="{BE5F26B5-172A-4DC2-B0B7-181CFC56B87C}" type="slidenum">
              <a:rPr lang="zh-CN" altLang="en-US" smtClean="0"/>
              <a:t/>
            </a:fld>
            <a:endParaRPr lang="zh-CN" altLang="en-US"/>
          </a:p>
        </p:txBody>
      </p:sp>
      <p:sp>
        <p:nvSpPr>
          <p:cNvPr id="1048722" name="任意多边形: 形状 8"/>
          <p:cNvSpPr/>
          <p:nvPr userDrawn="1">
            <p:custDataLst>
              <p:tags r:id="rId11"/>
            </p:custDataLst>
          </p:nvPr>
        </p:nvSpPr>
        <p:spPr>
          <a:xfrm flipH="1" flipV="1">
            <a:off x="11539855" y="0"/>
            <a:ext cx="653415" cy="563880"/>
          </a:xfrm>
          <a:custGeom>
            <a:gdLst>
              <a:gd name="connsiteX0" fmla="*/ 2155277 w 2155277"/>
              <a:gd name="connsiteY0" fmla="*/ 1860033 h 1860033"/>
              <a:gd name="connsiteX1" fmla="*/ 0 w 2155277"/>
              <a:gd name="connsiteY1" fmla="*/ 1860033 h 1860033"/>
              <a:gd name="connsiteX2" fmla="*/ 0 w 2155277"/>
              <a:gd name="connsiteY2" fmla="*/ 601238 h 1860033"/>
              <a:gd name="connsiteX3" fmla="*/ 20863 w 2155277"/>
              <a:gd name="connsiteY3" fmla="*/ 581252 h 1860033"/>
              <a:gd name="connsiteX4" fmla="*/ 638335 w 2155277"/>
              <a:gd name="connsiteY4" fmla="*/ 0 h 1860033"/>
            </a:gdLst>
            <a:cxnLst>
              <a:cxn ang="0">
                <a:pos x="connsiteX0" y="connsiteY0"/>
              </a:cxn>
              <a:cxn ang="0">
                <a:pos x="connsiteX1" y="connsiteY1"/>
              </a:cxn>
              <a:cxn ang="0">
                <a:pos x="connsiteX2" y="connsiteY2"/>
              </a:cxn>
              <a:cxn ang="0">
                <a:pos x="connsiteX3" y="connsiteY3"/>
              </a:cxn>
              <a:cxn ang="0">
                <a:pos x="connsiteX4" y="connsiteY4"/>
              </a:cxn>
            </a:cxnLst>
            <a:rect l="l" t="t" r="r" b="b"/>
            <a:pathLst>
              <a:path w="2155277" h="1860033">
                <a:moveTo>
                  <a:pt x="2155277" y="1860033"/>
                </a:moveTo>
                <a:lnTo>
                  <a:pt x="0" y="1860033"/>
                </a:lnTo>
                <a:lnTo>
                  <a:pt x="0" y="601238"/>
                </a:lnTo>
                <a:lnTo>
                  <a:pt x="20863" y="581252"/>
                </a:lnTo>
                <a:cubicBezTo>
                  <a:pt x="226687" y="385217"/>
                  <a:pt x="432511" y="190896"/>
                  <a:pt x="638335" y="0"/>
                </a:cubicBezTo>
                <a:close/>
              </a:path>
            </a:pathLst>
          </a:custGeom>
          <a:gradFill flip="none" rotWithShape="1">
            <a:gsLst>
              <a:gs pos="37000">
                <a:schemeClr val="accent1"/>
              </a:gs>
              <a:gs pos="100000">
                <a:schemeClr val="accent4"/>
              </a:gs>
            </a:gsLst>
            <a:lin ang="54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bg1"/>
              </a:solidFill>
            </a:endParaRPr>
          </a:p>
        </p:txBody>
      </p:sp>
      <p:sp>
        <p:nvSpPr>
          <p:cNvPr id="1048724" name="任意多边形: 形状 9"/>
          <p:cNvSpPr/>
          <p:nvPr userDrawn="1">
            <p:custDataLst>
              <p:tags r:id="rId12"/>
            </p:custDataLst>
          </p:nvPr>
        </p:nvSpPr>
        <p:spPr>
          <a:xfrm>
            <a:off x="11421110" y="1270"/>
            <a:ext cx="774700" cy="698500"/>
          </a:xfrm>
          <a:custGeom>
            <a:gdLst>
              <a:gd name="connsiteX0" fmla="*/ 0 w 2700670"/>
              <a:gd name="connsiteY0" fmla="*/ 0 h 2434856"/>
              <a:gd name="connsiteX1" fmla="*/ 1988289 w 2700670"/>
              <a:gd name="connsiteY1" fmla="*/ 2434856 h 2434856"/>
              <a:gd name="connsiteX2" fmla="*/ 2700670 w 2700670"/>
              <a:gd name="connsiteY2" fmla="*/ 1754373 h 2434856"/>
            </a:gdLst>
            <a:cxnLst>
              <a:cxn ang="0">
                <a:pos x="connsiteX0" y="connsiteY0"/>
              </a:cxn>
              <a:cxn ang="0">
                <a:pos x="connsiteX1" y="connsiteY1"/>
              </a:cxn>
              <a:cxn ang="0">
                <a:pos x="connsiteX2" y="connsiteY2"/>
              </a:cxn>
            </a:cxnLst>
            <a:rect l="l" t="t" r="r" b="b"/>
            <a:pathLst>
              <a:path w="2700670" h="2434856">
                <a:moveTo>
                  <a:pt x="0" y="0"/>
                </a:moveTo>
                <a:lnTo>
                  <a:pt x="1988289" y="2434856"/>
                </a:lnTo>
                <a:lnTo>
                  <a:pt x="2700670" y="1754373"/>
                </a:lnTo>
              </a:path>
            </a:pathLst>
          </a:custGeom>
          <a:noFill/>
          <a:ln w="25400">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节标题">
    <p:spTree>
      <p:nvGrpSpPr>
        <p:cNvPr id="39" name=""/>
        <p:cNvGrpSpPr/>
        <p:nvPr/>
      </p:nvGrpSpPr>
      <p:grpSpPr>
        <a:xfrm>
          <a:off x="0" y="0"/>
          <a:ext cx="0" cy="0"/>
        </a:xfrm>
      </p:grpSpPr>
      <p:sp>
        <p:nvSpPr>
          <p:cNvPr id="1048726" name="矩形 15"/>
          <p:cNvSpPr/>
          <p:nvPr userDrawn="1">
            <p:custDataLst>
              <p:tags r:id="rId1"/>
            </p:custDataLst>
          </p:nvPr>
        </p:nvSpPr>
        <p:spPr>
          <a:xfrm>
            <a:off x="0" y="0"/>
            <a:ext cx="12192000" cy="6858000"/>
          </a:xfrm>
          <a:prstGeom prst="rect">
            <a:avLst/>
          </a:prstGeom>
          <a:gradFill flip="none" rotWithShape="1">
            <a:gsLst>
              <a:gs pos="23000">
                <a:schemeClr val="bg2"/>
              </a:gs>
              <a:gs pos="90000">
                <a:schemeClr val="bg2">
                  <a:alpha val="92000"/>
                </a:schemeClr>
              </a:gs>
            </a:gsLst>
            <a:lin ang="54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28" name="标题 1"/>
          <p:cNvSpPr>
            <a:spLocks noGrp="1"/>
          </p:cNvSpPr>
          <p:nvPr>
            <p:ph type="title" hasCustomPrompt="1"/>
            <p:custDataLst>
              <p:tags r:id="rId2"/>
            </p:custDataLst>
          </p:nvPr>
        </p:nvSpPr>
        <p:spPr>
          <a:xfrm>
            <a:off x="828040" y="2859405"/>
            <a:ext cx="7275195" cy="1151890"/>
          </a:xfrm>
        </p:spPr>
        <p:txBody>
          <a:bodyPr anchor="b"/>
          <a:lstStyle>
            <a:lvl1pPr algn="l">
              <a:defRPr sz="5400"/>
            </a:lvl1pPr>
          </a:lstStyle>
          <a:p>
            <a:r>
              <a:rPr lang="zh-CN" altLang="en-US"/>
              <a:t>单击此处添加章节标题</a:t>
            </a:r>
            <a:endParaRPr lang="zh-CN" altLang="en-US"/>
          </a:p>
        </p:txBody>
      </p:sp>
      <p:sp>
        <p:nvSpPr>
          <p:cNvPr id="1048730" name="文本占位符 2"/>
          <p:cNvSpPr>
            <a:spLocks noGrp="1"/>
          </p:cNvSpPr>
          <p:nvPr>
            <p:ph type="body" idx="1"/>
            <p:custDataLst>
              <p:tags r:id="rId3"/>
            </p:custDataLst>
          </p:nvPr>
        </p:nvSpPr>
        <p:spPr>
          <a:xfrm>
            <a:off x="828040" y="4119480"/>
            <a:ext cx="9144000" cy="936000"/>
          </a:xfrm>
        </p:spPr>
        <p:txBody>
          <a:bodyPr vert="horz" lIns="0" tIns="0" rIns="0" bIns="0" rtlCol="0">
            <a:normAutofit/>
          </a:bodyPr>
          <a:lstStyle>
            <a:lvl1pPr marL="0" marR="0" lvl="0" indent="0" algn="l" defTabSz="914400" rtl="0" eaLnBrk="1" fontAlgn="auto" latinLnBrk="0" hangingPunct="1">
              <a:lnSpc>
                <a:spcPct val="130000"/>
              </a:lnSpc>
              <a:spcBef>
                <a:spcPts val="1000"/>
              </a:spcBef>
              <a:buClrTx/>
              <a:buSzTx/>
              <a:buFont typeface="Arial" pitchFamily="34" charset="0"/>
              <a:buNone/>
              <a:defRPr kumimoji="0" lang="zh-CN" altLang="en-US" sz="2400" b="0" i="0" u="none" strike="noStrike" kern="1200" cap="none" spc="0" normalizeH="0" baseline="0" noProof="1">
                <a:solidFill>
                  <a:schemeClr val="tx1">
                    <a:lumMod val="75000"/>
                  </a:schemeClr>
                </a:solidFill>
                <a:latin typeface="+mn-lt"/>
                <a:ea typeface="+mn-ea"/>
                <a:cs typeface="+mn-cs"/>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a:sym typeface="+mn-ea"/>
              </a:rPr>
              <a:t>单击此处编辑母版文本样式</a:t>
            </a:r>
            <a:endParaRPr>
              <a:sym typeface="+mn-ea"/>
            </a:endParaRPr>
          </a:p>
        </p:txBody>
      </p:sp>
      <p:sp>
        <p:nvSpPr>
          <p:cNvPr id="1048732" name="文本占位符 7"/>
          <p:cNvSpPr txBox="1">
            <a:spLocks noGrp="1"/>
          </p:cNvSpPr>
          <p:nvPr>
            <p:ph type="body" sz="quarter" idx="13" hasCustomPrompt="1"/>
            <p:custDataLst>
              <p:tags r:id="rId4"/>
            </p:custDataLst>
          </p:nvPr>
        </p:nvSpPr>
        <p:spPr>
          <a:xfrm>
            <a:off x="816610" y="1813560"/>
            <a:ext cx="3092450" cy="1015365"/>
          </a:xfrm>
          <a:noFill/>
        </p:spPr>
        <p:txBody>
          <a:bodyPr vert="horz" wrap="square" lIns="0" tIns="0" rIns="0" bIns="0" rtlCol="0" anchor="t">
            <a:spAutoFit/>
          </a:bodyPr>
          <a:lstStyle>
            <a:lvl1pPr marL="0" marR="0" lvl="0" indent="-228600" algn="l" defTabSz="914400" rtl="0" eaLnBrk="1" fontAlgn="auto" latinLnBrk="0" hangingPunct="1">
              <a:lnSpc>
                <a:spcPct val="100000"/>
              </a:lnSpc>
              <a:spcBef>
                <a:spcPts val="1000"/>
              </a:spcBef>
              <a:buClrTx/>
              <a:buSzTx/>
              <a:buFontTx/>
              <a:buNone/>
              <a:defRPr kumimoji="0" lang="en-US" altLang="zh-CN" sz="6600" b="1" i="0" u="none" strike="noStrike" kern="1200" cap="none" spc="0" normalizeH="0" baseline="0" noProof="1">
                <a:gradFill flip="none" rotWithShape="1">
                  <a:gsLst>
                    <a:gs pos="40000">
                      <a:schemeClr val="accent1"/>
                    </a:gs>
                    <a:gs pos="100000">
                      <a:schemeClr val="accent4"/>
                    </a:gs>
                  </a:gsLst>
                  <a:lin ang="13500000" scaled="1"/>
                </a:gradFill>
                <a:latin typeface="+mj-ea"/>
                <a:ea typeface="+mj-ea"/>
                <a:cs typeface="+mn-cs"/>
                <a:sym typeface="+mn-ea"/>
              </a:defRPr>
            </a:lvl1pPr>
          </a:lstStyle>
          <a:p>
            <a:pPr lvl="0"/>
            <a:r>
              <a:rPr>
                <a:sym typeface="+mn-ea"/>
              </a:rPr>
              <a:t>节编号</a:t>
            </a:r>
            <a:endParaRPr>
              <a:sym typeface="+mn-ea"/>
            </a:endParaRPr>
          </a:p>
        </p:txBody>
      </p:sp>
      <p:cxnSp>
        <p:nvCxnSpPr>
          <p:cNvPr id="3145739" name="直接箭头连接符 41"/>
          <p:cNvCxnSpPr/>
          <p:nvPr userDrawn="1">
            <p:custDataLst>
              <p:tags r:id="rId5"/>
            </p:custDataLst>
          </p:nvPr>
        </p:nvCxnSpPr>
        <p:spPr>
          <a:xfrm>
            <a:off x="4096792" y="2321243"/>
            <a:ext cx="3455670" cy="0"/>
          </a:xfrm>
          <a:prstGeom prst="straightConnector1">
            <a:avLst/>
          </a:prstGeom>
          <a:noFill/>
          <a:ln w="25400">
            <a:solidFill>
              <a:schemeClr val="accent1"/>
            </a:solidFill>
            <a:tailEnd type="triangle"/>
          </a:ln>
        </p:spPr>
        <p:style>
          <a:lnRef idx="2">
            <a:schemeClr val="accent1">
              <a:shade val="15000"/>
            </a:schemeClr>
          </a:lnRef>
          <a:fillRef idx="1">
            <a:schemeClr val="accent1"/>
          </a:fillRef>
          <a:effectRef idx="0">
            <a:schemeClr val="accent1"/>
          </a:effectRef>
          <a:fontRef idx="minor">
            <a:schemeClr val="lt1"/>
          </a:fontRef>
        </p:style>
      </p:cxnSp>
      <p:sp>
        <p:nvSpPr>
          <p:cNvPr id="1048734" name="任意多边形: 形状 9"/>
          <p:cNvSpPr/>
          <p:nvPr userDrawn="1">
            <p:custDataLst>
              <p:tags r:id="rId6"/>
            </p:custDataLst>
          </p:nvPr>
        </p:nvSpPr>
        <p:spPr>
          <a:xfrm flipH="1">
            <a:off x="5900420" y="2684145"/>
            <a:ext cx="4340225" cy="4178935"/>
          </a:xfrm>
          <a:custGeom>
            <a:gdLst>
              <a:gd name="connsiteX0" fmla="*/ 121433 w 3669392"/>
              <a:gd name="connsiteY0" fmla="*/ 0 h 3533321"/>
              <a:gd name="connsiteX1" fmla="*/ 97562 w 3669392"/>
              <a:gd name="connsiteY1" fmla="*/ 18637 h 3533321"/>
              <a:gd name="connsiteX2" fmla="*/ 97562 w 3669392"/>
              <a:gd name="connsiteY2" fmla="*/ 992503 h 3533321"/>
              <a:gd name="connsiteX3" fmla="*/ 0 w 3669392"/>
              <a:gd name="connsiteY3" fmla="*/ 1036775 h 3533321"/>
              <a:gd name="connsiteX4" fmla="*/ 0 w 3669392"/>
              <a:gd name="connsiteY4" fmla="*/ 3533321 h 3533321"/>
              <a:gd name="connsiteX5" fmla="*/ 3669392 w 3669392"/>
              <a:gd name="connsiteY5" fmla="*/ 3533321 h 3533321"/>
              <a:gd name="connsiteX6" fmla="*/ 121433 w 3669392"/>
              <a:gd name="connsiteY6" fmla="*/ 0 h 353332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669392" h="3533321">
                <a:moveTo>
                  <a:pt x="121433" y="0"/>
                </a:moveTo>
                <a:lnTo>
                  <a:pt x="97562" y="18637"/>
                </a:lnTo>
                <a:lnTo>
                  <a:pt x="97562" y="992503"/>
                </a:lnTo>
                <a:lnTo>
                  <a:pt x="0" y="1036775"/>
                </a:lnTo>
                <a:lnTo>
                  <a:pt x="0" y="3533321"/>
                </a:lnTo>
                <a:lnTo>
                  <a:pt x="3669392" y="3533321"/>
                </a:lnTo>
                <a:cubicBezTo>
                  <a:pt x="2525444" y="2355547"/>
                  <a:pt x="1265381" y="1177774"/>
                  <a:pt x="121433" y="0"/>
                </a:cubicBezTo>
                <a:close/>
              </a:path>
            </a:pathLst>
          </a:custGeom>
          <a:gradFill flip="none" rotWithShape="1">
            <a:gsLst>
              <a:gs pos="31000">
                <a:schemeClr val="accent1"/>
              </a:gs>
              <a:gs pos="100000">
                <a:schemeClr val="accent4"/>
              </a:gs>
            </a:gsLst>
            <a:lin ang="54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bg1"/>
              </a:solidFill>
            </a:endParaRPr>
          </a:p>
        </p:txBody>
      </p:sp>
      <p:pic>
        <p:nvPicPr>
          <p:cNvPr id="2097157" name="图片 8"/>
          <p:cNvPicPr>
            <a:picLocks noChangeAspect="1"/>
          </p:cNvPicPr>
          <p:nvPr userDrawn="1">
            <p:custDataLst>
              <p:tags r:id="rId8"/>
            </p:custDataLst>
          </p:nvPr>
        </p:nvPicPr>
        <p:blipFill>
          <a:blip r:embed="rId7"/>
          <a:srcRect l="50234" b="27809"/>
          <a:stretch>
            <a:fillRect/>
          </a:stretch>
        </p:blipFill>
        <p:spPr>
          <a:xfrm flipH="1">
            <a:off x="6569710" y="213995"/>
            <a:ext cx="5622290" cy="6650355"/>
          </a:xfrm>
          <a:custGeom>
            <a:gdLst>
              <a:gd name="connsiteX0" fmla="*/ 4753433 w 4753433"/>
              <a:gd name="connsiteY0" fmla="*/ 0 h 5622086"/>
              <a:gd name="connsiteX1" fmla="*/ 0 w 4753433"/>
              <a:gd name="connsiteY1" fmla="*/ 0 h 5622086"/>
              <a:gd name="connsiteX2" fmla="*/ 0 w 4753433"/>
              <a:gd name="connsiteY2" fmla="*/ 5622086 h 5622086"/>
              <a:gd name="connsiteX3" fmla="*/ 4753433 w 4753433"/>
              <a:gd name="connsiteY3" fmla="*/ 5622086 h 5622086"/>
            </a:gdLst>
            <a:cxnLst>
              <a:cxn ang="0">
                <a:pos x="connsiteX0" y="connsiteY0"/>
              </a:cxn>
              <a:cxn ang="0">
                <a:pos x="connsiteX1" y="connsiteY1"/>
              </a:cxn>
              <a:cxn ang="0">
                <a:pos x="connsiteX2" y="connsiteY2"/>
              </a:cxn>
              <a:cxn ang="0">
                <a:pos x="connsiteX3" y="connsiteY3"/>
              </a:cxn>
            </a:cxnLst>
            <a:rect l="l" t="t" r="r" b="b"/>
            <a:pathLst>
              <a:path w="4753433" h="5622086">
                <a:moveTo>
                  <a:pt x="4753433" y="0"/>
                </a:moveTo>
                <a:lnTo>
                  <a:pt x="0" y="0"/>
                </a:lnTo>
                <a:lnTo>
                  <a:pt x="0" y="5622086"/>
                </a:lnTo>
                <a:lnTo>
                  <a:pt x="4753433" y="5622086"/>
                </a:lnTo>
                <a:close/>
              </a:path>
            </a:pathLst>
          </a:custGeom>
          <a:ln w="22225">
            <a:noFill/>
          </a:ln>
        </p:spPr>
      </p:pic>
      <p:sp>
        <p:nvSpPr>
          <p:cNvPr id="1048736" name="任意多边形: 形状 58"/>
          <p:cNvSpPr/>
          <p:nvPr userDrawn="1">
            <p:custDataLst>
              <p:tags r:id="rId9"/>
            </p:custDataLst>
          </p:nvPr>
        </p:nvSpPr>
        <p:spPr>
          <a:xfrm>
            <a:off x="9868535" y="611505"/>
            <a:ext cx="2321560" cy="2321560"/>
          </a:xfrm>
          <a:custGeom>
            <a:gdLst>
              <a:gd name="connsiteX0" fmla="*/ 0 w 1727200"/>
              <a:gd name="connsiteY0" fmla="*/ 1727200 h 1727200"/>
              <a:gd name="connsiteX1" fmla="*/ 1727200 w 1727200"/>
              <a:gd name="connsiteY1" fmla="*/ 0 h 1727200"/>
              <a:gd name="connsiteX2" fmla="*/ 1727200 w 1727200"/>
              <a:gd name="connsiteY2" fmla="*/ 943428 h 1727200"/>
              <a:gd name="connsiteX0-1" fmla="*/ 0 w 1727200"/>
              <a:gd name="connsiteY0-2" fmla="*/ 1727200 h 1727200"/>
              <a:gd name="connsiteX1-3" fmla="*/ 1727200 w 1727200"/>
              <a:gd name="connsiteY1-4" fmla="*/ 0 h 1727200"/>
            </a:gdLst>
            <a:cxnLst>
              <a:cxn ang="0">
                <a:pos x="connsiteX0-1" y="connsiteY0-2"/>
              </a:cxn>
              <a:cxn ang="0">
                <a:pos x="connsiteX1-3" y="connsiteY1-4"/>
              </a:cxn>
            </a:cxnLst>
            <a:rect l="l" t="t" r="r" b="b"/>
            <a:pathLst>
              <a:path w="1727200" h="1727200">
                <a:moveTo>
                  <a:pt x="0" y="1727200"/>
                </a:moveTo>
                <a:lnTo>
                  <a:pt x="1727200" y="0"/>
                </a:lnTo>
              </a:path>
            </a:pathLst>
          </a:custGeom>
          <a:noFill/>
          <a:ln w="22225">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38" name="日期占位符 3"/>
          <p:cNvSpPr>
            <a:spLocks noGrp="1"/>
          </p:cNvSpPr>
          <p:nvPr>
            <p:ph type="dt" sz="half" idx="10"/>
            <p:custDataLst>
              <p:tags r:id="rId10"/>
            </p:custDataLst>
          </p:nvPr>
        </p:nvSpPr>
        <p:spPr/>
        <p:txBody>
          <a:bodyPr/>
          <a:lstStyle/>
          <a:p>
            <a:fld id="{5592522B-0F24-4480-B9DD-A9474A6880D6}" type="datetimeFigureOut">
              <a:rPr lang="zh-CN" altLang="en-US" smtClean="0"/>
              <a:t/>
            </a:fld>
            <a:endParaRPr lang="zh-CN" altLang="en-US"/>
          </a:p>
        </p:txBody>
      </p:sp>
      <p:sp>
        <p:nvSpPr>
          <p:cNvPr id="1048740" name="页脚占位符 4"/>
          <p:cNvSpPr>
            <a:spLocks noGrp="1"/>
          </p:cNvSpPr>
          <p:nvPr>
            <p:ph type="ftr" sz="quarter" idx="11"/>
            <p:custDataLst>
              <p:tags r:id="rId11"/>
            </p:custDataLst>
          </p:nvPr>
        </p:nvSpPr>
        <p:spPr/>
        <p:txBody>
          <a:bodyPr/>
          <a:lstStyle/>
          <a:p>
            <a:endParaRPr lang="zh-CN" altLang="en-US"/>
          </a:p>
        </p:txBody>
      </p:sp>
      <p:sp>
        <p:nvSpPr>
          <p:cNvPr id="1048742" name="灯片编号占位符 5"/>
          <p:cNvSpPr>
            <a:spLocks noGrp="1"/>
          </p:cNvSpPr>
          <p:nvPr>
            <p:ph type="sldNum" sz="quarter" idx="12"/>
            <p:custDataLst>
              <p:tags r:id="rId12"/>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41" name=""/>
        <p:cNvGrpSpPr/>
        <p:nvPr/>
      </p:nvGrpSpPr>
      <p:grpSpPr>
        <a:xfrm>
          <a:off x="0" y="0"/>
          <a:ext cx="0" cy="0"/>
        </a:xfrm>
      </p:grpSpPr>
      <p:sp>
        <p:nvSpPr>
          <p:cNvPr id="1048744" name="标题 1"/>
          <p:cNvSpPr>
            <a:spLocks noGrp="1"/>
          </p:cNvSpPr>
          <p:nvPr>
            <p:ph type="title"/>
            <p:custDataLst>
              <p:tags r:id="rId1"/>
            </p:custDataLst>
          </p:nvPr>
        </p:nvSpPr>
        <p:spPr/>
        <p:txBody>
          <a:bodyPr vert="horz"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1048746" name="内容占位符 2"/>
          <p:cNvSpPr>
            <a:spLocks noGrp="1"/>
          </p:cNvSpPr>
          <p:nvPr>
            <p:ph sz="half" idx="1"/>
            <p:custDataLst>
              <p:tags r:id="rId2"/>
            </p:custDataLst>
          </p:nvPr>
        </p:nvSpPr>
        <p:spPr>
          <a:xfrm>
            <a:off x="838200" y="1364400"/>
            <a:ext cx="5181600" cy="48132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48" name="内容占位符 3"/>
          <p:cNvSpPr>
            <a:spLocks noGrp="1"/>
          </p:cNvSpPr>
          <p:nvPr>
            <p:ph sz="half" idx="2"/>
            <p:custDataLst>
              <p:tags r:id="rId3"/>
            </p:custDataLst>
          </p:nvPr>
        </p:nvSpPr>
        <p:spPr>
          <a:xfrm>
            <a:off x="6172200" y="1364400"/>
            <a:ext cx="5181600" cy="48132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50" name="日期占位符 4"/>
          <p:cNvSpPr>
            <a:spLocks noGrp="1"/>
          </p:cNvSpPr>
          <p:nvPr>
            <p:ph type="dt" sz="half" idx="10"/>
            <p:custDataLst>
              <p:tags r:id="rId4"/>
            </p:custDataLst>
          </p:nvPr>
        </p:nvSpPr>
        <p:spPr/>
        <p:txBody>
          <a:bodyPr/>
          <a:lstStyle/>
          <a:p>
            <a:fld id="{5592522B-0F24-4480-B9DD-A9474A6880D6}" type="datetimeFigureOut">
              <a:rPr lang="zh-CN" altLang="en-US" smtClean="0"/>
              <a:t/>
            </a:fld>
            <a:endParaRPr lang="zh-CN" altLang="en-US"/>
          </a:p>
        </p:txBody>
      </p:sp>
      <p:sp>
        <p:nvSpPr>
          <p:cNvPr id="1048752" name="页脚占位符 5"/>
          <p:cNvSpPr>
            <a:spLocks noGrp="1"/>
          </p:cNvSpPr>
          <p:nvPr>
            <p:ph type="ftr" sz="quarter" idx="11"/>
            <p:custDataLst>
              <p:tags r:id="rId5"/>
            </p:custDataLst>
          </p:nvPr>
        </p:nvSpPr>
        <p:spPr/>
        <p:txBody>
          <a:bodyPr/>
          <a:lstStyle/>
          <a:p>
            <a:endParaRPr lang="zh-CN" altLang="en-US"/>
          </a:p>
        </p:txBody>
      </p:sp>
      <p:sp>
        <p:nvSpPr>
          <p:cNvPr id="1048754" name="灯片编号占位符 6"/>
          <p:cNvSpPr>
            <a:spLocks noGrp="1"/>
          </p:cNvSpPr>
          <p:nvPr>
            <p:ph type="sldNum" sz="quarter" idx="12"/>
            <p:custDataLst>
              <p:tags r:id="rId6"/>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43" name=""/>
        <p:cNvGrpSpPr/>
        <p:nvPr/>
      </p:nvGrpSpPr>
      <p:grpSpPr>
        <a:xfrm>
          <a:off x="0" y="0"/>
          <a:ext cx="0" cy="0"/>
        </a:xfrm>
      </p:grpSpPr>
      <p:sp>
        <p:nvSpPr>
          <p:cNvPr id="1048756" name="标题 1"/>
          <p:cNvSpPr>
            <a:spLocks noGrp="1"/>
          </p:cNvSpPr>
          <p:nvPr>
            <p:ph type="title"/>
            <p:custDataLst>
              <p:tags r:id="rId1"/>
            </p:custDataLst>
          </p:nvPr>
        </p:nvSpPr>
        <p:spPr>
          <a:xfrm>
            <a:off x="839788" y="360000"/>
            <a:ext cx="10515600" cy="864000"/>
          </a:xfrm>
        </p:spPr>
        <p:txBody>
          <a:bodyPr vert="horz"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1048758" name="文本占位符 2"/>
          <p:cNvSpPr>
            <a:spLocks noGrp="1"/>
          </p:cNvSpPr>
          <p:nvPr>
            <p:ph type="body" idx="1"/>
            <p:custDataLst>
              <p:tags r:id="rId2"/>
            </p:custDataLst>
          </p:nvPr>
        </p:nvSpPr>
        <p:spPr>
          <a:xfrm>
            <a:off x="839788" y="1364400"/>
            <a:ext cx="5157787" cy="54000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1048760" name="内容占位符 3"/>
          <p:cNvSpPr>
            <a:spLocks noGrp="1"/>
          </p:cNvSpPr>
          <p:nvPr>
            <p:ph sz="half" idx="2"/>
            <p:custDataLst>
              <p:tags r:id="rId3"/>
            </p:custDataLst>
          </p:nvPr>
        </p:nvSpPr>
        <p:spPr>
          <a:xfrm>
            <a:off x="839788" y="2061275"/>
            <a:ext cx="5157787" cy="41283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62" name="文本占位符 4"/>
          <p:cNvSpPr>
            <a:spLocks noGrp="1"/>
          </p:cNvSpPr>
          <p:nvPr>
            <p:ph type="body" sz="quarter" idx="3"/>
            <p:custDataLst>
              <p:tags r:id="rId4"/>
            </p:custDataLst>
          </p:nvPr>
        </p:nvSpPr>
        <p:spPr>
          <a:xfrm>
            <a:off x="6172200" y="1364400"/>
            <a:ext cx="5183188" cy="54000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1048764" name="内容占位符 5"/>
          <p:cNvSpPr>
            <a:spLocks noGrp="1"/>
          </p:cNvSpPr>
          <p:nvPr>
            <p:ph sz="quarter" idx="4"/>
            <p:custDataLst>
              <p:tags r:id="rId5"/>
            </p:custDataLst>
          </p:nvPr>
        </p:nvSpPr>
        <p:spPr>
          <a:xfrm>
            <a:off x="6172200" y="2061275"/>
            <a:ext cx="5183188" cy="41283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66" name="日期占位符 6"/>
          <p:cNvSpPr>
            <a:spLocks noGrp="1"/>
          </p:cNvSpPr>
          <p:nvPr>
            <p:ph type="dt" sz="half" idx="10"/>
            <p:custDataLst>
              <p:tags r:id="rId6"/>
            </p:custDataLst>
          </p:nvPr>
        </p:nvSpPr>
        <p:spPr/>
        <p:txBody>
          <a:bodyPr/>
          <a:lstStyle/>
          <a:p>
            <a:fld id="{5592522B-0F24-4480-B9DD-A9474A6880D6}" type="datetimeFigureOut">
              <a:rPr lang="zh-CN" altLang="en-US" smtClean="0"/>
              <a:t/>
            </a:fld>
            <a:endParaRPr lang="zh-CN" altLang="en-US"/>
          </a:p>
        </p:txBody>
      </p:sp>
      <p:sp>
        <p:nvSpPr>
          <p:cNvPr id="1048768" name="页脚占位符 7"/>
          <p:cNvSpPr>
            <a:spLocks noGrp="1"/>
          </p:cNvSpPr>
          <p:nvPr>
            <p:ph type="ftr" sz="quarter" idx="11"/>
            <p:custDataLst>
              <p:tags r:id="rId7"/>
            </p:custDataLst>
          </p:nvPr>
        </p:nvSpPr>
        <p:spPr/>
        <p:txBody>
          <a:bodyPr/>
          <a:lstStyle/>
          <a:p>
            <a:endParaRPr lang="zh-CN" altLang="en-US"/>
          </a:p>
        </p:txBody>
      </p:sp>
      <p:sp>
        <p:nvSpPr>
          <p:cNvPr id="1048770" name="灯片编号占位符 8"/>
          <p:cNvSpPr>
            <a:spLocks noGrp="1"/>
          </p:cNvSpPr>
          <p:nvPr>
            <p:ph type="sldNum" sz="quarter" idx="12"/>
            <p:custDataLst>
              <p:tags r:id="rId8"/>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45" name=""/>
        <p:cNvGrpSpPr/>
        <p:nvPr/>
      </p:nvGrpSpPr>
      <p:grpSpPr>
        <a:xfrm>
          <a:off x="0" y="0"/>
          <a:ext cx="0" cy="0"/>
        </a:xfrm>
      </p:grpSpPr>
      <p:sp>
        <p:nvSpPr>
          <p:cNvPr id="1048772" name="标题 1"/>
          <p:cNvSpPr>
            <a:spLocks noGrp="1"/>
          </p:cNvSpPr>
          <p:nvPr>
            <p:ph type="title"/>
            <p:custDataLst>
              <p:tags r:id="rId1"/>
            </p:custDataLst>
          </p:nvPr>
        </p:nvSpPr>
        <p:spPr/>
        <p:txBody>
          <a:bodyPr/>
          <a:lstStyle/>
          <a:p>
            <a:r>
              <a:rPr lang="zh-CN" altLang="en-US"/>
              <a:t>单击此处编辑母版标题样式</a:t>
            </a:r>
            <a:endParaRPr lang="zh-CN" altLang="en-US"/>
          </a:p>
        </p:txBody>
      </p:sp>
      <p:sp>
        <p:nvSpPr>
          <p:cNvPr id="1048774" name="日期占位符 2"/>
          <p:cNvSpPr>
            <a:spLocks noGrp="1"/>
          </p:cNvSpPr>
          <p:nvPr>
            <p:ph type="dt" sz="half" idx="10"/>
            <p:custDataLst>
              <p:tags r:id="rId2"/>
            </p:custDataLst>
          </p:nvPr>
        </p:nvSpPr>
        <p:spPr/>
        <p:txBody>
          <a:bodyPr/>
          <a:lstStyle/>
          <a:p>
            <a:fld id="{5592522B-0F24-4480-B9DD-A9474A6880D6}" type="datetimeFigureOut">
              <a:rPr lang="zh-CN" altLang="en-US" smtClean="0"/>
              <a:t/>
            </a:fld>
            <a:endParaRPr lang="zh-CN" altLang="en-US"/>
          </a:p>
        </p:txBody>
      </p:sp>
      <p:sp>
        <p:nvSpPr>
          <p:cNvPr id="1048776" name="页脚占位符 3"/>
          <p:cNvSpPr>
            <a:spLocks noGrp="1"/>
          </p:cNvSpPr>
          <p:nvPr>
            <p:ph type="ftr" sz="quarter" idx="11"/>
            <p:custDataLst>
              <p:tags r:id="rId3"/>
            </p:custDataLst>
          </p:nvPr>
        </p:nvSpPr>
        <p:spPr/>
        <p:txBody>
          <a:bodyPr/>
          <a:lstStyle/>
          <a:p>
            <a:endParaRPr lang="zh-CN" altLang="en-US"/>
          </a:p>
        </p:txBody>
      </p:sp>
      <p:sp>
        <p:nvSpPr>
          <p:cNvPr id="1048778" name="灯片编号占位符 4"/>
          <p:cNvSpPr>
            <a:spLocks noGrp="1"/>
          </p:cNvSpPr>
          <p:nvPr>
            <p:ph type="sldNum" sz="quarter" idx="12"/>
            <p:custDataLst>
              <p:tags r:id="rId4"/>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47" name=""/>
        <p:cNvGrpSpPr/>
        <p:nvPr/>
      </p:nvGrpSpPr>
      <p:grpSpPr>
        <a:xfrm>
          <a:off x="0" y="0"/>
          <a:ext cx="0" cy="0"/>
        </a:xfrm>
      </p:grpSpPr>
      <p:sp>
        <p:nvSpPr>
          <p:cNvPr id="1048780" name="日期占位符 1"/>
          <p:cNvSpPr>
            <a:spLocks noGrp="1"/>
          </p:cNvSpPr>
          <p:nvPr>
            <p:ph type="dt" sz="half" idx="10"/>
            <p:custDataLst>
              <p:tags r:id="rId1"/>
            </p:custDataLst>
          </p:nvPr>
        </p:nvSpPr>
        <p:spPr/>
        <p:txBody>
          <a:bodyPr/>
          <a:lstStyle/>
          <a:p>
            <a:fld id="{5592522B-0F24-4480-B9DD-A9474A6880D6}" type="datetimeFigureOut">
              <a:rPr lang="zh-CN" altLang="en-US" smtClean="0"/>
              <a:t/>
            </a:fld>
            <a:endParaRPr lang="zh-CN" altLang="en-US"/>
          </a:p>
        </p:txBody>
      </p:sp>
      <p:sp>
        <p:nvSpPr>
          <p:cNvPr id="1048782" name="页脚占位符 2"/>
          <p:cNvSpPr>
            <a:spLocks noGrp="1"/>
          </p:cNvSpPr>
          <p:nvPr>
            <p:ph type="ftr" sz="quarter" idx="11"/>
            <p:custDataLst>
              <p:tags r:id="rId2"/>
            </p:custDataLst>
          </p:nvPr>
        </p:nvSpPr>
        <p:spPr/>
        <p:txBody>
          <a:bodyPr/>
          <a:lstStyle/>
          <a:p>
            <a:endParaRPr lang="zh-CN" altLang="en-US"/>
          </a:p>
        </p:txBody>
      </p:sp>
      <p:sp>
        <p:nvSpPr>
          <p:cNvPr id="1048784" name="灯片编号占位符 3"/>
          <p:cNvSpPr>
            <a:spLocks noGrp="1"/>
          </p:cNvSpPr>
          <p:nvPr>
            <p:ph type="sldNum" sz="quarter" idx="12"/>
            <p:custDataLst>
              <p:tags r:id="rId3"/>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仅内容">
    <p:spTree>
      <p:nvGrpSpPr>
        <p:cNvPr id="49" name=""/>
        <p:cNvGrpSpPr/>
        <p:nvPr/>
      </p:nvGrpSpPr>
      <p:grpSpPr>
        <a:xfrm>
          <a:off x="0" y="0"/>
          <a:ext cx="0" cy="0"/>
        </a:xfrm>
      </p:grpSpPr>
      <p:sp>
        <p:nvSpPr>
          <p:cNvPr id="1048786" name="内容占位符 2"/>
          <p:cNvSpPr>
            <a:spLocks noGrp="1"/>
          </p:cNvSpPr>
          <p:nvPr>
            <p:ph idx="1"/>
            <p:custDataLst>
              <p:tags r:id="rId1"/>
            </p:custDataLst>
          </p:nvPr>
        </p:nvSpPr>
        <p:spPr>
          <a:xfrm>
            <a:off x="838200" y="360000"/>
            <a:ext cx="10515600" cy="58176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88" name="日期占位符 3"/>
          <p:cNvSpPr>
            <a:spLocks noGrp="1"/>
          </p:cNvSpPr>
          <p:nvPr>
            <p:ph type="dt" sz="half" idx="10"/>
            <p:custDataLst>
              <p:tags r:id="rId2"/>
            </p:custDataLst>
          </p:nvPr>
        </p:nvSpPr>
        <p:spPr/>
        <p:txBody>
          <a:bodyPr/>
          <a:lstStyle/>
          <a:p>
            <a:fld id="{5592522B-0F24-4480-B9DD-A9474A6880D6}" type="datetimeFigureOut">
              <a:rPr lang="zh-CN" altLang="en-US" smtClean="0"/>
              <a:t/>
            </a:fld>
            <a:endParaRPr lang="zh-CN" altLang="en-US"/>
          </a:p>
        </p:txBody>
      </p:sp>
      <p:sp>
        <p:nvSpPr>
          <p:cNvPr id="1048790" name="页脚占位符 4"/>
          <p:cNvSpPr>
            <a:spLocks noGrp="1"/>
          </p:cNvSpPr>
          <p:nvPr>
            <p:ph type="ftr" sz="quarter" idx="11"/>
            <p:custDataLst>
              <p:tags r:id="rId3"/>
            </p:custDataLst>
          </p:nvPr>
        </p:nvSpPr>
        <p:spPr/>
        <p:txBody>
          <a:bodyPr/>
          <a:lstStyle/>
          <a:p>
            <a:endParaRPr lang="zh-CN" altLang="en-US"/>
          </a:p>
        </p:txBody>
      </p:sp>
      <p:sp>
        <p:nvSpPr>
          <p:cNvPr id="1048792" name="灯片编号占位符 5"/>
          <p:cNvSpPr>
            <a:spLocks noGrp="1"/>
          </p:cNvSpPr>
          <p:nvPr>
            <p:ph type="sldNum" sz="quarter" idx="12"/>
            <p:custDataLst>
              <p:tags r:id="rId4"/>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和副标题">
    <p:spTree>
      <p:nvGrpSpPr>
        <p:cNvPr id="51" name=""/>
        <p:cNvGrpSpPr/>
        <p:nvPr/>
      </p:nvGrpSpPr>
      <p:grpSpPr>
        <a:xfrm>
          <a:off x="0" y="0"/>
          <a:ext cx="0" cy="0"/>
        </a:xfrm>
      </p:grpSpPr>
      <p:sp>
        <p:nvSpPr>
          <p:cNvPr id="1048794" name="标题 1"/>
          <p:cNvSpPr>
            <a:spLocks noGrp="1"/>
          </p:cNvSpPr>
          <p:nvPr>
            <p:ph type="title"/>
            <p:custDataLst>
              <p:tags r:id="rId1"/>
            </p:custDataLst>
          </p:nvPr>
        </p:nvSpPr>
        <p:spPr>
          <a:xfrm>
            <a:off x="839788" y="360000"/>
            <a:ext cx="10515600" cy="864000"/>
          </a:xfrm>
        </p:spPr>
        <p:txBody>
          <a:bodyPr/>
          <a:lstStyle/>
          <a:p>
            <a:r>
              <a:rPr lang="zh-CN" altLang="en-US"/>
              <a:t>单击此处编辑母版标题样式</a:t>
            </a:r>
            <a:endParaRPr lang="zh-CN" altLang="en-US"/>
          </a:p>
        </p:txBody>
      </p:sp>
      <p:sp>
        <p:nvSpPr>
          <p:cNvPr id="1048796" name="文本占位符 2"/>
          <p:cNvSpPr>
            <a:spLocks noGrp="1"/>
          </p:cNvSpPr>
          <p:nvPr>
            <p:ph type="body" idx="1" hasCustomPrompt="1"/>
            <p:custDataLst>
              <p:tags r:id="rId2"/>
            </p:custDataLst>
          </p:nvPr>
        </p:nvSpPr>
        <p:spPr>
          <a:xfrm>
            <a:off x="838200" y="1296000"/>
            <a:ext cx="10514012" cy="576000"/>
          </a:xfrm>
        </p:spPr>
        <p:txBody>
          <a:bodyPr anchor="t"/>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zh-CN" altLang="en-US"/>
              <a:t>单击此处编辑母版副标题样式</a:t>
            </a:r>
            <a:endParaRPr lang="zh-CN" altLang="en-US"/>
          </a:p>
        </p:txBody>
      </p:sp>
      <p:sp>
        <p:nvSpPr>
          <p:cNvPr id="1048798" name="日期占位符 6"/>
          <p:cNvSpPr>
            <a:spLocks noGrp="1"/>
          </p:cNvSpPr>
          <p:nvPr>
            <p:ph type="dt" sz="half" idx="10"/>
            <p:custDataLst>
              <p:tags r:id="rId3"/>
            </p:custDataLst>
          </p:nvPr>
        </p:nvSpPr>
        <p:spPr/>
        <p:txBody>
          <a:bodyPr/>
          <a:lstStyle/>
          <a:p>
            <a:fld id="{5592522B-0F24-4480-B9DD-A9474A6880D6}" type="datetimeFigureOut">
              <a:rPr lang="zh-CN" altLang="en-US" smtClean="0"/>
              <a:t/>
            </a:fld>
            <a:endParaRPr lang="zh-CN" altLang="en-US"/>
          </a:p>
        </p:txBody>
      </p:sp>
      <p:sp>
        <p:nvSpPr>
          <p:cNvPr id="1048800" name="页脚占位符 7"/>
          <p:cNvSpPr>
            <a:spLocks noGrp="1"/>
          </p:cNvSpPr>
          <p:nvPr>
            <p:ph type="ftr" sz="quarter" idx="11"/>
            <p:custDataLst>
              <p:tags r:id="rId4"/>
            </p:custDataLst>
          </p:nvPr>
        </p:nvSpPr>
        <p:spPr/>
        <p:txBody>
          <a:bodyPr/>
          <a:lstStyle/>
          <a:p>
            <a:endParaRPr lang="zh-CN" altLang="en-US"/>
          </a:p>
        </p:txBody>
      </p:sp>
      <p:sp>
        <p:nvSpPr>
          <p:cNvPr id="1048802" name="灯片编号占位符 8"/>
          <p:cNvSpPr>
            <a:spLocks noGrp="1"/>
          </p:cNvSpPr>
          <p:nvPr>
            <p:ph type="sldNum" sz="quarter" idx="12"/>
            <p:custDataLst>
              <p:tags r:id="rId5"/>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末尾幻灯片">
    <p:spTree>
      <p:nvGrpSpPr>
        <p:cNvPr id="53" name=""/>
        <p:cNvGrpSpPr/>
        <p:nvPr/>
      </p:nvGrpSpPr>
      <p:grpSpPr>
        <a:xfrm>
          <a:off x="0" y="0"/>
          <a:ext cx="0" cy="0"/>
        </a:xfrm>
      </p:grpSpPr>
      <p:sp>
        <p:nvSpPr>
          <p:cNvPr id="1048804" name="矩形 15"/>
          <p:cNvSpPr/>
          <p:nvPr userDrawn="1">
            <p:custDataLst>
              <p:tags r:id="rId1"/>
            </p:custDataLst>
          </p:nvPr>
        </p:nvSpPr>
        <p:spPr>
          <a:xfrm>
            <a:off x="0" y="0"/>
            <a:ext cx="12192000" cy="6858000"/>
          </a:xfrm>
          <a:prstGeom prst="rect">
            <a:avLst/>
          </a:prstGeom>
          <a:gradFill flip="none" rotWithShape="1">
            <a:gsLst>
              <a:gs pos="23000">
                <a:schemeClr val="bg2"/>
              </a:gs>
              <a:gs pos="90000">
                <a:schemeClr val="bg2">
                  <a:alpha val="92000"/>
                </a:schemeClr>
              </a:gs>
            </a:gsLst>
            <a:lin ang="54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cxnSp>
        <p:nvCxnSpPr>
          <p:cNvPr id="3145741" name="直接连接符 18"/>
          <p:cNvCxnSpPr/>
          <p:nvPr userDrawn="1">
            <p:custDataLst>
              <p:tags r:id="rId2"/>
            </p:custDataLst>
          </p:nvPr>
        </p:nvCxnSpPr>
        <p:spPr>
          <a:xfrm flipH="1">
            <a:off x="9810115" y="1605280"/>
            <a:ext cx="0" cy="520700"/>
          </a:xfrm>
          <a:prstGeom prst="line">
            <a:avLst/>
          </a:prstGeom>
          <a:noFill/>
          <a:ln w="28575">
            <a:solidFill>
              <a:schemeClr val="accent1"/>
            </a:solidFill>
          </a:ln>
        </p:spPr>
        <p:style>
          <a:lnRef idx="2">
            <a:schemeClr val="accent1">
              <a:shade val="15000"/>
            </a:schemeClr>
          </a:lnRef>
          <a:fillRef idx="1">
            <a:schemeClr val="accent1"/>
          </a:fillRef>
          <a:effectRef idx="0">
            <a:schemeClr val="accent1"/>
          </a:effectRef>
          <a:fontRef idx="minor">
            <a:schemeClr val="lt1"/>
          </a:fontRef>
        </p:style>
      </p:cxnSp>
      <p:sp>
        <p:nvSpPr>
          <p:cNvPr id="1048806" name="任意多边形: 形状 26"/>
          <p:cNvSpPr/>
          <p:nvPr userDrawn="1">
            <p:custDataLst>
              <p:tags r:id="rId3"/>
            </p:custDataLst>
          </p:nvPr>
        </p:nvSpPr>
        <p:spPr>
          <a:xfrm flipH="1">
            <a:off x="5480050" y="2698750"/>
            <a:ext cx="3410585" cy="4159250"/>
          </a:xfrm>
          <a:custGeom>
            <a:gdLst>
              <a:gd name="connsiteX0" fmla="*/ 2358592 w 6679320"/>
              <a:gd name="connsiteY0" fmla="*/ 0 h 4799351"/>
              <a:gd name="connsiteX1" fmla="*/ 2358592 w 6679320"/>
              <a:gd name="connsiteY1" fmla="*/ 2484776 h 4799351"/>
              <a:gd name="connsiteX2" fmla="*/ 3287279 w 6679320"/>
              <a:gd name="connsiteY2" fmla="*/ 2484776 h 4799351"/>
              <a:gd name="connsiteX3" fmla="*/ 3287279 w 6679320"/>
              <a:gd name="connsiteY3" fmla="*/ 640123 h 4799351"/>
              <a:gd name="connsiteX4" fmla="*/ 6679320 w 6679320"/>
              <a:gd name="connsiteY4" fmla="*/ 4799351 h 4799351"/>
              <a:gd name="connsiteX5" fmla="*/ 0 w 6679320"/>
              <a:gd name="connsiteY5" fmla="*/ 4789139 h 4799351"/>
              <a:gd name="connsiteX6" fmla="*/ 0 w 6679320"/>
              <a:gd name="connsiteY6" fmla="*/ 2241779 h 4799351"/>
              <a:gd name="connsiteX7" fmla="*/ 1941472 w 6679320"/>
              <a:gd name="connsiteY7" fmla="*/ 392652 h 479935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371" h="6550">
                <a:moveTo>
                  <a:pt x="0" y="2905"/>
                </a:moveTo>
                <a:lnTo>
                  <a:pt x="29" y="2905"/>
                </a:lnTo>
                <a:lnTo>
                  <a:pt x="29" y="0"/>
                </a:lnTo>
                <a:lnTo>
                  <a:pt x="5371" y="6550"/>
                </a:lnTo>
                <a:lnTo>
                  <a:pt x="0" y="6542"/>
                </a:lnTo>
                <a:lnTo>
                  <a:pt x="0" y="2905"/>
                </a:lnTo>
                <a:close/>
              </a:path>
            </a:pathLst>
          </a:custGeom>
          <a:gradFill flip="none" rotWithShape="1">
            <a:gsLst>
              <a:gs pos="31000">
                <a:schemeClr val="accent1"/>
              </a:gs>
              <a:gs pos="100000">
                <a:schemeClr val="accent4"/>
              </a:gs>
            </a:gsLst>
            <a:lin ang="54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bg1"/>
              </a:solidFill>
            </a:endParaRPr>
          </a:p>
        </p:txBody>
      </p:sp>
      <p:sp>
        <p:nvSpPr>
          <p:cNvPr id="1048808" name="任意多边形: 形状 13"/>
          <p:cNvSpPr/>
          <p:nvPr userDrawn="1">
            <p:custDataLst>
              <p:tags r:id="rId4"/>
            </p:custDataLst>
          </p:nvPr>
        </p:nvSpPr>
        <p:spPr>
          <a:xfrm flipH="1">
            <a:off x="8811895" y="1609725"/>
            <a:ext cx="3380105" cy="2212975"/>
          </a:xfrm>
          <a:custGeom>
            <a:gdLst>
              <a:gd name="connsiteX0" fmla="*/ 0 w 2895600"/>
              <a:gd name="connsiteY0" fmla="*/ 2197100 h 2197100"/>
              <a:gd name="connsiteX1" fmla="*/ 2374900 w 2895600"/>
              <a:gd name="connsiteY1" fmla="*/ 0 h 2197100"/>
              <a:gd name="connsiteX2" fmla="*/ 2895600 w 2895600"/>
              <a:gd name="connsiteY2" fmla="*/ 596900 h 2197100"/>
              <a:gd name="connsiteX0-1" fmla="*/ 0 w 2590800"/>
              <a:gd name="connsiteY0-2" fmla="*/ 2197100 h 2197100"/>
              <a:gd name="connsiteX1-3" fmla="*/ 2374900 w 2590800"/>
              <a:gd name="connsiteY1-4" fmla="*/ 0 h 2197100"/>
              <a:gd name="connsiteX2-5" fmla="*/ 2590800 w 2590800"/>
              <a:gd name="connsiteY2-6" fmla="*/ 225425 h 2197100"/>
              <a:gd name="connsiteX0-7" fmla="*/ 0 w 2590800"/>
              <a:gd name="connsiteY0-8" fmla="*/ 2197100 h 2197100"/>
              <a:gd name="connsiteX1-9" fmla="*/ 2374900 w 2590800"/>
              <a:gd name="connsiteY1-10" fmla="*/ 0 h 2197100"/>
              <a:gd name="connsiteX2-11" fmla="*/ 2590800 w 2590800"/>
              <a:gd name="connsiteY2-12" fmla="*/ 225425 h 2197100"/>
              <a:gd name="connsiteX0-13" fmla="*/ 0 w 2590800"/>
              <a:gd name="connsiteY0-14" fmla="*/ 2197100 h 2197100"/>
              <a:gd name="connsiteX1-15" fmla="*/ 2374900 w 2590800"/>
              <a:gd name="connsiteY1-16" fmla="*/ 0 h 2197100"/>
              <a:gd name="connsiteX2-17" fmla="*/ 2590800 w 2590800"/>
              <a:gd name="connsiteY2-18" fmla="*/ 225425 h 2197100"/>
              <a:gd name="connsiteX0-19" fmla="*/ 0 w 2590800"/>
              <a:gd name="connsiteY0-20" fmla="*/ 2211388 h 2211388"/>
              <a:gd name="connsiteX1-21" fmla="*/ 2379663 w 2590800"/>
              <a:gd name="connsiteY1-22" fmla="*/ 0 h 2211388"/>
              <a:gd name="connsiteX2-23" fmla="*/ 2590800 w 2590800"/>
              <a:gd name="connsiteY2-24" fmla="*/ 239713 h 2211388"/>
              <a:gd name="connsiteX0-25" fmla="*/ 0 w 2531640"/>
              <a:gd name="connsiteY0-26" fmla="*/ 2159337 h 2159337"/>
              <a:gd name="connsiteX1-27" fmla="*/ 2320503 w 2531640"/>
              <a:gd name="connsiteY1-28" fmla="*/ 0 h 2159337"/>
              <a:gd name="connsiteX2-29" fmla="*/ 2531640 w 2531640"/>
              <a:gd name="connsiteY2-30" fmla="*/ 239713 h 2159337"/>
              <a:gd name="connsiteX0-31" fmla="*/ 0 w 3252653"/>
              <a:gd name="connsiteY0-32" fmla="*/ 2159337 h 2159337"/>
              <a:gd name="connsiteX1-33" fmla="*/ 2320503 w 3252653"/>
              <a:gd name="connsiteY1-34" fmla="*/ 0 h 2159337"/>
              <a:gd name="connsiteX2-35" fmla="*/ 3252653 w 3252653"/>
              <a:gd name="connsiteY2-36" fmla="*/ 1108787 h 2159337"/>
              <a:gd name="connsiteX0-37" fmla="*/ 0 w 3266519"/>
              <a:gd name="connsiteY0-38" fmla="*/ 2159337 h 2159337"/>
              <a:gd name="connsiteX1-39" fmla="*/ 2320503 w 3266519"/>
              <a:gd name="connsiteY1-40" fmla="*/ 0 h 2159337"/>
              <a:gd name="connsiteX2-41" fmla="*/ 3266519 w 3266519"/>
              <a:gd name="connsiteY2-42" fmla="*/ 1155261 h 2159337"/>
              <a:gd name="connsiteX0-43" fmla="*/ 0 w 3280384"/>
              <a:gd name="connsiteY0-44" fmla="*/ 2159337 h 2159337"/>
              <a:gd name="connsiteX1-45" fmla="*/ 2320503 w 3280384"/>
              <a:gd name="connsiteY1-46" fmla="*/ 0 h 2159337"/>
              <a:gd name="connsiteX2-47" fmla="*/ 3280384 w 3280384"/>
              <a:gd name="connsiteY2-48" fmla="*/ 1155261 h 2159337"/>
            </a:gdLst>
            <a:cxnLst>
              <a:cxn ang="0">
                <a:pos x="connsiteX0-1" y="connsiteY0-2"/>
              </a:cxn>
              <a:cxn ang="0">
                <a:pos x="connsiteX1-3" y="connsiteY1-4"/>
              </a:cxn>
              <a:cxn ang="0">
                <a:pos x="connsiteX2-5" y="connsiteY2-6"/>
              </a:cxn>
            </a:cxnLst>
            <a:rect l="l" t="t" r="r" b="b"/>
            <a:pathLst>
              <a:path w="3280384" h="2159337">
                <a:moveTo>
                  <a:pt x="0" y="2159337"/>
                </a:moveTo>
                <a:lnTo>
                  <a:pt x="2320503" y="0"/>
                </a:lnTo>
                <a:lnTo>
                  <a:pt x="3280384" y="1155261"/>
                </a:lnTo>
              </a:path>
            </a:pathLst>
          </a:custGeom>
          <a:noFill/>
          <a:ln w="28575">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bg1"/>
              </a:solidFill>
            </a:endParaRPr>
          </a:p>
        </p:txBody>
      </p:sp>
      <p:pic>
        <p:nvPicPr>
          <p:cNvPr id="2097159" name="图片 22"/>
          <p:cNvPicPr>
            <a:picLocks noChangeAspect="1"/>
          </p:cNvPicPr>
          <p:nvPr userDrawn="1">
            <p:custDataLst>
              <p:tags r:id="rId6"/>
            </p:custDataLst>
          </p:nvPr>
        </p:nvPicPr>
        <p:blipFill>
          <a:blip r:embed="rId5"/>
          <a:srcRect l="21480" b="29853"/>
          <a:stretch>
            <a:fillRect/>
          </a:stretch>
        </p:blipFill>
        <p:spPr>
          <a:xfrm flipH="1">
            <a:off x="5714365" y="1070610"/>
            <a:ext cx="6471920" cy="5781675"/>
          </a:xfrm>
          <a:prstGeom prst="rect">
            <a:avLst/>
          </a:prstGeom>
        </p:spPr>
      </p:pic>
      <p:sp>
        <p:nvSpPr>
          <p:cNvPr id="1048810" name="标题 1"/>
          <p:cNvSpPr>
            <a:spLocks noGrp="1"/>
          </p:cNvSpPr>
          <p:nvPr>
            <p:ph type="ctrTitle" hasCustomPrompt="1"/>
            <p:custDataLst>
              <p:tags r:id="rId7"/>
            </p:custDataLst>
          </p:nvPr>
        </p:nvSpPr>
        <p:spPr>
          <a:xfrm>
            <a:off x="838200" y="1744980"/>
            <a:ext cx="4391025" cy="1800225"/>
          </a:xfrm>
        </p:spPr>
        <p:txBody>
          <a:bodyPr anchor="b"/>
          <a:lstStyle>
            <a:lvl1pPr algn="l">
              <a:lnSpc>
                <a:spcPct val="100000"/>
              </a:lnSpc>
              <a:defRPr sz="7200"/>
            </a:lvl1pPr>
          </a:lstStyle>
          <a:p>
            <a:r>
              <a:rPr lang="zh-CN" altLang="en-US"/>
              <a:t>感谢观看</a:t>
            </a:r>
            <a:endParaRPr lang="zh-CN" altLang="en-US"/>
          </a:p>
        </p:txBody>
      </p:sp>
      <p:sp>
        <p:nvSpPr>
          <p:cNvPr id="1048812" name="副标题 2"/>
          <p:cNvSpPr>
            <a:spLocks noGrp="1"/>
          </p:cNvSpPr>
          <p:nvPr>
            <p:ph type="subTitle" idx="1" hasCustomPrompt="1"/>
            <p:custDataLst>
              <p:tags r:id="rId8"/>
            </p:custDataLst>
          </p:nvPr>
        </p:nvSpPr>
        <p:spPr>
          <a:xfrm>
            <a:off x="838200" y="3567430"/>
            <a:ext cx="5549900" cy="972185"/>
          </a:xfrm>
        </p:spPr>
        <p:txBody>
          <a:bodyPr/>
          <a:lstStyle>
            <a:lvl1pPr marL="0" marR="0" lvl="0" indent="0" algn="l" defTabSz="914400" rtl="0" eaLnBrk="1" fontAlgn="auto" latinLnBrk="0" hangingPunct="1">
              <a:lnSpc>
                <a:spcPct val="100000"/>
              </a:lnSpc>
              <a:spcBef>
                <a:spcPts val="1000"/>
              </a:spcBef>
              <a:buClrTx/>
              <a:buSzTx/>
              <a:buFontTx/>
              <a:buNone/>
              <a:defRPr kumimoji="0" lang="en-US" altLang="zh-CN" sz="6600" b="1" i="0" u="none" strike="noStrike" kern="1200" cap="all" spc="0" normalizeH="0" baseline="0" noProof="1">
                <a:solidFill>
                  <a:schemeClr val="tx1">
                    <a:alpha val="20000"/>
                  </a:schemeClr>
                </a:solidFill>
                <a:latin typeface="+中文标题" charset="0"/>
                <a:ea typeface="+mj-ea"/>
                <a:cs typeface="+mn-cs"/>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ltLang="zh-CN"/>
              <a:t>THANK YOU</a:t>
            </a:r>
            <a:endParaRPr lang="en-US" altLang="zh-CN"/>
          </a:p>
        </p:txBody>
      </p:sp>
      <p:sp>
        <p:nvSpPr>
          <p:cNvPr id="1048814" name="文本占位符 9"/>
          <p:cNvSpPr>
            <a:spLocks noGrp="1"/>
          </p:cNvSpPr>
          <p:nvPr>
            <p:ph type="body" sz="quarter" idx="13" hasCustomPrompt="1"/>
            <p:custDataLst>
              <p:tags r:id="rId9"/>
            </p:custDataLst>
          </p:nvPr>
        </p:nvSpPr>
        <p:spPr>
          <a:xfrm>
            <a:off x="8731214" y="504000"/>
            <a:ext cx="2657069" cy="504000"/>
          </a:xfrm>
        </p:spPr>
        <p:txBody>
          <a:bodyPr vert="horz" lIns="0" tIns="0" rIns="0" bIns="0" rtlCol="0" anchor="ctr">
            <a:normAutofit/>
          </a:bodyPr>
          <a:lstStyle>
            <a:lvl1pPr marL="0" marR="0" lvl="0" indent="0" algn="r" defTabSz="914400" rtl="0" eaLnBrk="1" fontAlgn="auto" latinLnBrk="0" hangingPunct="1">
              <a:lnSpc>
                <a:spcPct val="100000"/>
              </a:lnSpc>
              <a:spcBef>
                <a:spcPts val="1000"/>
              </a:spcBef>
              <a:buClrTx/>
              <a:buSzTx/>
              <a:buFont typeface="Arial" pitchFamily="34" charset="0"/>
              <a:buNone/>
              <a:defRPr kumimoji="0" lang="zh-CN" altLang="en-US" sz="1400" b="0" i="0" u="none" strike="noStrike" kern="1200" cap="none" spc="0" normalizeH="0" baseline="0" noProof="1">
                <a:solidFill>
                  <a:schemeClr val="bg2">
                    <a:lumMod val="50000"/>
                    <a:lumOff val="50000"/>
                  </a:schemeClr>
                </a:solidFill>
                <a:latin typeface="+mn-lt"/>
                <a:ea typeface="+mn-ea"/>
                <a:cs typeface="+mn-cs"/>
                <a:sym typeface="+mn-ea"/>
              </a:defRPr>
            </a:lvl1pPr>
          </a:lstStyle>
          <a:p>
            <a:pPr lvl="0"/>
            <a:r>
              <a:rPr>
                <a:sym typeface="+mn-ea"/>
              </a:rPr>
              <a:t>公司名占位符</a:t>
            </a:r>
            <a:endParaRPr>
              <a:sym typeface="+mn-ea"/>
            </a:endParaRPr>
          </a:p>
        </p:txBody>
      </p:sp>
      <p:cxnSp>
        <p:nvCxnSpPr>
          <p:cNvPr id="3145743" name="直接连接符 12"/>
          <p:cNvCxnSpPr/>
          <p:nvPr userDrawn="1">
            <p:custDataLst>
              <p:tags r:id="rId10"/>
            </p:custDataLst>
          </p:nvPr>
        </p:nvCxnSpPr>
        <p:spPr>
          <a:xfrm>
            <a:off x="914400" y="1009650"/>
            <a:ext cx="10440035" cy="0"/>
          </a:xfrm>
          <a:prstGeom prst="line">
            <a:avLst/>
          </a:prstGeom>
          <a:ln w="12700">
            <a:solidFill>
              <a:schemeClr val="tx1">
                <a:alpha val="20000"/>
              </a:schemeClr>
            </a:solidFill>
          </a:ln>
        </p:spPr>
        <p:style>
          <a:lnRef idx="1">
            <a:schemeClr val="accent1"/>
          </a:lnRef>
          <a:fillRef idx="0">
            <a:schemeClr val="accent1"/>
          </a:fillRef>
          <a:effectRef idx="0">
            <a:schemeClr val="accent1"/>
          </a:effectRef>
          <a:fontRef idx="minor">
            <a:schemeClr val="tx1"/>
          </a:fontRef>
        </p:style>
      </p:cxnSp>
      <p:cxnSp>
        <p:nvCxnSpPr>
          <p:cNvPr id="3145745" name="直接连接符 14"/>
          <p:cNvCxnSpPr/>
          <p:nvPr userDrawn="1">
            <p:custDataLst>
              <p:tags r:id="rId11"/>
            </p:custDataLst>
          </p:nvPr>
        </p:nvCxnSpPr>
        <p:spPr>
          <a:xfrm>
            <a:off x="850900" y="1009650"/>
            <a:ext cx="1596390" cy="0"/>
          </a:xfrm>
          <a:prstGeom prst="line">
            <a:avLst/>
          </a:prstGeom>
          <a:ln w="25400" cap="rnd">
            <a:solidFill>
              <a:schemeClr val="tx1"/>
            </a:solidFill>
            <a:round/>
          </a:ln>
        </p:spPr>
        <p:style>
          <a:lnRef idx="1">
            <a:schemeClr val="accent1"/>
          </a:lnRef>
          <a:fillRef idx="0">
            <a:schemeClr val="accent1"/>
          </a:fillRef>
          <a:effectRef idx="0">
            <a:schemeClr val="accent1"/>
          </a:effectRef>
          <a:fontRef idx="minor">
            <a:schemeClr val="tx1"/>
          </a:fontRef>
        </p:style>
      </p:cxnSp>
      <p:sp>
        <p:nvSpPr>
          <p:cNvPr id="1048816" name="矩形 16"/>
          <p:cNvSpPr/>
          <p:nvPr userDrawn="1">
            <p:custDataLst>
              <p:tags r:id="rId12"/>
            </p:custDataLst>
          </p:nvPr>
        </p:nvSpPr>
        <p:spPr>
          <a:xfrm>
            <a:off x="848995" y="639445"/>
            <a:ext cx="2263140" cy="276860"/>
          </a:xfrm>
          <a:prstGeom prst="rect">
            <a:avLst/>
          </a:prstGeom>
        </p:spPr>
        <p:txBody>
          <a:bodyPr vert="horz" wrap="square" lIns="0" tIns="0" rIns="0" bIns="0" rtlCol="0" anchor="ctr">
            <a:normAutofit/>
          </a:bodyPr>
          <a:lstStyle>
            <a:defPPr>
              <a:defRPr lang="zh-CN"/>
            </a:defPPr>
            <a:lvl1pPr marL="0" indent="0" algn="r" defTabSz="914400" rtl="0" eaLnBrk="1" latinLnBrk="0" hangingPunct="1">
              <a:lnSpc>
                <a:spcPct val="100000"/>
              </a:lnSpc>
              <a:buNone/>
              <a:defRPr sz="1400" kern="1200">
                <a:solidFill>
                  <a:schemeClr val="bg2">
                    <a:lumMod val="50000"/>
                    <a:lumOff val="50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spcBef>
                <a:spcPts val="1000"/>
              </a:spcBef>
              <a:buClrTx/>
              <a:buSzTx/>
              <a:buFont typeface="Arial" pitchFamily="34" charset="0"/>
            </a:pPr>
            <a:r>
              <a:rPr lang="zh-CN" altLang="en-US" cap="all">
                <a:solidFill>
                  <a:schemeClr val="bg2">
                    <a:lumMod val="50000"/>
                    <a:lumOff val="50000"/>
                  </a:schemeClr>
                </a:solidFill>
                <a:sym typeface="+mn-ea"/>
              </a:rPr>
              <a:t>Theme template</a:t>
            </a:r>
            <a:endParaRPr lang="zh-CN" altLang="en-US" cap="all">
              <a:solidFill>
                <a:schemeClr val="bg2">
                  <a:lumMod val="50000"/>
                  <a:lumOff val="50000"/>
                </a:schemeClr>
              </a:solidFill>
              <a:sym typeface="+mn-ea"/>
            </a:endParaRPr>
          </a:p>
        </p:txBody>
      </p:sp>
      <p:sp>
        <p:nvSpPr>
          <p:cNvPr id="1048818" name="矩形 24"/>
          <p:cNvSpPr/>
          <p:nvPr userDrawn="1">
            <p:custDataLst>
              <p:tags r:id="rId13"/>
            </p:custDataLst>
          </p:nvPr>
        </p:nvSpPr>
        <p:spPr>
          <a:xfrm flipH="1">
            <a:off x="0" y="5997575"/>
            <a:ext cx="12192000" cy="860425"/>
          </a:xfrm>
          <a:prstGeom prst="rect">
            <a:avLst/>
          </a:prstGeom>
          <a:gradFill flip="none" rotWithShape="1">
            <a:gsLst>
              <a:gs pos="0">
                <a:schemeClr val="bg2"/>
              </a:gs>
              <a:gs pos="64000">
                <a:schemeClr val="bg2">
                  <a:alpha val="0"/>
                </a:schemeClr>
              </a:gs>
            </a:gsLst>
            <a:lin ang="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20" name="日期占位符 3"/>
          <p:cNvSpPr>
            <a:spLocks noGrp="1"/>
          </p:cNvSpPr>
          <p:nvPr>
            <p:ph type="dt" sz="half" idx="10"/>
            <p:custDataLst>
              <p:tags r:id="rId14"/>
            </p:custDataLst>
          </p:nvPr>
        </p:nvSpPr>
        <p:spPr/>
        <p:txBody>
          <a:bodyPr/>
          <a:lstStyle/>
          <a:p>
            <a:fld id="{5592522B-0F24-4480-B9DD-A9474A6880D6}" type="datetimeFigureOut">
              <a:rPr lang="zh-CN" altLang="en-US" smtClean="0"/>
              <a:t/>
            </a:fld>
            <a:endParaRPr lang="zh-CN" altLang="en-US"/>
          </a:p>
        </p:txBody>
      </p:sp>
      <p:sp>
        <p:nvSpPr>
          <p:cNvPr id="1048822" name="页脚占位符 4"/>
          <p:cNvSpPr>
            <a:spLocks noGrp="1"/>
          </p:cNvSpPr>
          <p:nvPr>
            <p:ph type="ftr" sz="quarter" idx="11"/>
            <p:custDataLst>
              <p:tags r:id="rId15"/>
            </p:custDataLst>
          </p:nvPr>
        </p:nvSpPr>
        <p:spPr/>
        <p:txBody>
          <a:bodyPr/>
          <a:lstStyle/>
          <a:p>
            <a:endParaRPr lang="zh-CN" altLang="en-US"/>
          </a:p>
        </p:txBody>
      </p:sp>
      <p:sp>
        <p:nvSpPr>
          <p:cNvPr id="1048824" name="灯片编号占位符 5"/>
          <p:cNvSpPr>
            <a:spLocks noGrp="1"/>
          </p:cNvSpPr>
          <p:nvPr>
            <p:ph type="sldNum" sz="quarter" idx="12"/>
            <p:custDataLst>
              <p:tags r:id="rId16"/>
            </p:custDataLst>
          </p:nvPr>
        </p:nvSpPr>
        <p:spPr>
          <a:xfrm>
            <a:off x="8610600" y="6356350"/>
            <a:ext cx="2743200" cy="365125"/>
          </a:xfrm>
        </p:spPr>
        <p:txBody>
          <a:bodyPr/>
          <a:lstStyle/>
          <a:p>
            <a:fld id="{BE5F26B5-172A-4DC2-B0B7-181CFC56B87C}" type="slidenum">
              <a:rPr lang="zh-CN" altLang="en-US" smtClean="0"/>
              <a:t/>
            </a:fld>
            <a:endParaRPr lang="zh-CN" altLang="en-US"/>
          </a:p>
        </p:txBody>
      </p:sp>
      <p:cxnSp>
        <p:nvCxnSpPr>
          <p:cNvPr id="3145747" name="直接箭头连接符 25"/>
          <p:cNvCxnSpPr/>
          <p:nvPr userDrawn="1">
            <p:custDataLst>
              <p:tags r:id="rId17"/>
            </p:custDataLst>
          </p:nvPr>
        </p:nvCxnSpPr>
        <p:spPr>
          <a:xfrm>
            <a:off x="847766" y="4895982"/>
            <a:ext cx="1694862" cy="0"/>
          </a:xfrm>
          <a:prstGeom prst="straightConnector1">
            <a:avLst/>
          </a:prstGeom>
          <a:noFill/>
          <a:ln w="28575">
            <a:solidFill>
              <a:schemeClr val="accent1"/>
            </a:solidFill>
            <a:tailEnd type="triangle"/>
          </a:ln>
        </p:spPr>
        <p:style>
          <a:lnRef idx="2">
            <a:schemeClr val="accent1">
              <a:shade val="15000"/>
            </a:schemeClr>
          </a:lnRef>
          <a:fillRef idx="1">
            <a:schemeClr val="accent1"/>
          </a:fillRef>
          <a:effectRef idx="0">
            <a:schemeClr val="accent1"/>
          </a:effectRef>
          <a:fontRef idx="minor">
            <a:schemeClr val="lt1"/>
          </a:fontRef>
        </p:style>
      </p:cxn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ags" Target="../tags/tag88.xml" /><Relationship Id="rId13" Type="http://schemas.openxmlformats.org/officeDocument/2006/relationships/tags" Target="../tags/tag89.xml" /><Relationship Id="rId14" Type="http://schemas.openxmlformats.org/officeDocument/2006/relationships/tags" Target="../tags/tag90.xml" /><Relationship Id="rId15" Type="http://schemas.openxmlformats.org/officeDocument/2006/relationships/tags" Target="../tags/tag91.xml" /><Relationship Id="rId16" Type="http://schemas.openxmlformats.org/officeDocument/2006/relationships/tags" Target="../tags/tag92.xml" /><Relationship Id="rId17" Type="http://schemas.openxmlformats.org/officeDocument/2006/relationships/tags" Target="../tags/tag93.xml" /><Relationship Id="rId18" Type="http://schemas.openxmlformats.org/officeDocument/2006/relationships/tags" Target="../tags/tag94.xml" /><Relationship Id="rId19" Type="http://schemas.openxmlformats.org/officeDocument/2006/relationships/tags" Target="../tags/tag95.xml" /><Relationship Id="rId2" Type="http://schemas.openxmlformats.org/officeDocument/2006/relationships/slideLayout" Target="../slideLayouts/slideLayout13.xml" /><Relationship Id="rId20" Type="http://schemas.openxmlformats.org/officeDocument/2006/relationships/tags" Target="../tags/tag96.xml" /><Relationship Id="rId21" Type="http://schemas.openxmlformats.org/officeDocument/2006/relationships/tags" Target="../tags/tag97.xml" /><Relationship Id="rId22" Type="http://schemas.openxmlformats.org/officeDocument/2006/relationships/tags" Target="../tags/tag98.xml" /><Relationship Id="rId23" Type="http://schemas.openxmlformats.org/officeDocument/2006/relationships/image" Target="../media/image3.png" /><Relationship Id="rId24"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rotWithShape="1">
          <a:blip r:embed="rId23"/>
          <a:stretch>
            <a:fillRect/>
          </a:stretch>
        </a:blipFill>
        <a:effectLst/>
      </p:bgPr>
    </p:bg>
    <p:spTree>
      <p:nvGrpSpPr>
        <p:cNvPr id="31" name=""/>
        <p:cNvGrpSpPr/>
        <p:nvPr/>
      </p:nvGrpSpPr>
      <p:grpSpPr>
        <a:xfrm>
          <a:off x="0" y="0"/>
          <a:ext cx="0" cy="0"/>
        </a:xfrm>
      </p:grpSpPr>
      <p:sp>
        <p:nvSpPr>
          <p:cNvPr id="1048658" name="矩形 15"/>
          <p:cNvSpPr/>
          <p:nvPr userDrawn="1">
            <p:custDataLst>
              <p:tags r:id="rId12"/>
            </p:custDataLst>
          </p:nvPr>
        </p:nvSpPr>
        <p:spPr>
          <a:xfrm>
            <a:off x="0" y="0"/>
            <a:ext cx="12192000" cy="6858000"/>
          </a:xfrm>
          <a:prstGeom prst="rect">
            <a:avLst/>
          </a:prstGeom>
          <a:gradFill flip="none" rotWithShape="1">
            <a:gsLst>
              <a:gs pos="23000">
                <a:schemeClr val="bg2"/>
              </a:gs>
              <a:gs pos="90000">
                <a:schemeClr val="bg2">
                  <a:alpha val="92000"/>
                </a:schemeClr>
              </a:gs>
            </a:gsLst>
            <a:lin ang="54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660" name="标题占位符 1"/>
          <p:cNvSpPr>
            <a:spLocks noGrp="1"/>
          </p:cNvSpPr>
          <p:nvPr>
            <p:ph type="title"/>
            <p:custDataLst>
              <p:tags r:id="rId13"/>
            </p:custDataLst>
          </p:nvPr>
        </p:nvSpPr>
        <p:spPr>
          <a:xfrm>
            <a:off x="838200" y="360000"/>
            <a:ext cx="10515600" cy="864000"/>
          </a:xfrm>
          <a:prstGeom prst="rect">
            <a:avLst/>
          </a:prstGeom>
        </p:spPr>
        <p:txBody>
          <a:bodyPr vert="horz" lIns="0" tIns="0" rIns="0" bIns="0" rtlCol="0" anchor="ctr">
            <a:normAutofit/>
          </a:bodyPr>
          <a:lstStyle/>
          <a:p>
            <a:r>
              <a:rPr lang="zh-CN" altLang="en-US"/>
              <a:t>单击此处编辑母版标题样式</a:t>
            </a:r>
            <a:endParaRPr lang="zh-CN" altLang="en-US"/>
          </a:p>
        </p:txBody>
      </p:sp>
      <p:sp>
        <p:nvSpPr>
          <p:cNvPr id="1048662" name="文本占位符 2"/>
          <p:cNvSpPr>
            <a:spLocks noGrp="1"/>
          </p:cNvSpPr>
          <p:nvPr>
            <p:ph type="body" idx="1"/>
            <p:custDataLst>
              <p:tags r:id="rId14"/>
            </p:custDataLst>
          </p:nvPr>
        </p:nvSpPr>
        <p:spPr>
          <a:xfrm>
            <a:off x="838200" y="1364400"/>
            <a:ext cx="10515600" cy="4813200"/>
          </a:xfrm>
          <a:prstGeom prst="rect">
            <a:avLst/>
          </a:prstGeom>
        </p:spPr>
        <p:txBody>
          <a:bodyPr vert="horz" lIns="0" tIns="0" rIns="0" bIns="0" rtlCol="0">
            <a:normAutofit/>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664" name="日期占位符 3"/>
          <p:cNvSpPr>
            <a:spLocks noGrp="1"/>
          </p:cNvSpPr>
          <p:nvPr>
            <p:ph type="dt" sz="half" idx="2"/>
            <p:custDataLst>
              <p:tags r:id="rId15"/>
            </p:custDataLst>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592522B-0F24-4480-B9DD-A9474A6880D6}" type="datetimeFigureOut">
              <a:rPr lang="zh-CN" altLang="en-US" smtClean="0"/>
              <a:t/>
            </a:fld>
            <a:endParaRPr lang="zh-CN" altLang="en-US"/>
          </a:p>
        </p:txBody>
      </p:sp>
      <p:sp>
        <p:nvSpPr>
          <p:cNvPr id="1048666" name="页脚占位符 4"/>
          <p:cNvSpPr>
            <a:spLocks noGrp="1"/>
          </p:cNvSpPr>
          <p:nvPr>
            <p:ph type="ftr" sz="quarter" idx="3"/>
            <p:custDataLst>
              <p:tags r:id="rId16"/>
            </p:custDataLst>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68" name="灯片编号占位符 5"/>
          <p:cNvSpPr>
            <a:spLocks noGrp="1"/>
          </p:cNvSpPr>
          <p:nvPr>
            <p:ph type="sldNum" sz="quarter" idx="4"/>
            <p:custDataLst>
              <p:tags r:id="rId17"/>
            </p:custDataLst>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E5F26B5-172A-4DC2-B0B7-181CFC56B87C}" type="slidenum">
              <a:rPr lang="zh-CN" altLang="en-US" smtClean="0"/>
              <a:t/>
            </a:fld>
            <a:endParaRPr lang="zh-CN" altLang="en-US"/>
          </a:p>
        </p:txBody>
      </p:sp>
      <p:cxnSp>
        <p:nvCxnSpPr>
          <p:cNvPr id="3145729" name="直接连接符 18"/>
          <p:cNvCxnSpPr/>
          <p:nvPr userDrawn="1">
            <p:custDataLst>
              <p:tags r:id="rId18"/>
            </p:custDataLst>
          </p:nvPr>
        </p:nvCxnSpPr>
        <p:spPr>
          <a:xfrm>
            <a:off x="912495" y="1212215"/>
            <a:ext cx="10440035" cy="0"/>
          </a:xfrm>
          <a:prstGeom prst="line">
            <a:avLst/>
          </a:prstGeom>
          <a:ln w="12700">
            <a:solidFill>
              <a:schemeClr val="tx1">
                <a:alpha val="20000"/>
              </a:schemeClr>
            </a:solidFill>
          </a:ln>
        </p:spPr>
        <p:style>
          <a:lnRef idx="1">
            <a:schemeClr val="accent1"/>
          </a:lnRef>
          <a:fillRef idx="0">
            <a:schemeClr val="accent1"/>
          </a:fillRef>
          <a:effectRef idx="0">
            <a:schemeClr val="accent1"/>
          </a:effectRef>
          <a:fontRef idx="minor">
            <a:schemeClr val="tx1"/>
          </a:fontRef>
        </p:style>
      </p:cxnSp>
      <p:cxnSp>
        <p:nvCxnSpPr>
          <p:cNvPr id="3145731" name="直接连接符 19"/>
          <p:cNvCxnSpPr/>
          <p:nvPr userDrawn="1">
            <p:custDataLst>
              <p:tags r:id="rId19"/>
            </p:custDataLst>
          </p:nvPr>
        </p:nvCxnSpPr>
        <p:spPr>
          <a:xfrm>
            <a:off x="848995" y="1212215"/>
            <a:ext cx="818515" cy="0"/>
          </a:xfrm>
          <a:prstGeom prst="line">
            <a:avLst/>
          </a:prstGeom>
          <a:ln w="25400" cap="rnd">
            <a:solidFill>
              <a:schemeClr val="tx1"/>
            </a:solidFill>
            <a:round/>
          </a:ln>
        </p:spPr>
        <p:style>
          <a:lnRef idx="1">
            <a:schemeClr val="accent1"/>
          </a:lnRef>
          <a:fillRef idx="0">
            <a:schemeClr val="accent1"/>
          </a:fillRef>
          <a:effectRef idx="0">
            <a:schemeClr val="accent1"/>
          </a:effectRef>
          <a:fontRef idx="minor">
            <a:schemeClr val="tx1"/>
          </a:fontRef>
        </p:style>
      </p:cxnSp>
      <p:sp>
        <p:nvSpPr>
          <p:cNvPr id="1048670" name="任意多边形: 形状 8"/>
          <p:cNvSpPr/>
          <p:nvPr userDrawn="1">
            <p:custDataLst>
              <p:tags r:id="rId20"/>
            </p:custDataLst>
          </p:nvPr>
        </p:nvSpPr>
        <p:spPr>
          <a:xfrm flipH="1" flipV="1">
            <a:off x="11292840" y="0"/>
            <a:ext cx="899160" cy="775970"/>
          </a:xfrm>
          <a:custGeom>
            <a:gdLst>
              <a:gd name="connsiteX0" fmla="*/ 2155277 w 2155277"/>
              <a:gd name="connsiteY0" fmla="*/ 1860033 h 1860033"/>
              <a:gd name="connsiteX1" fmla="*/ 0 w 2155277"/>
              <a:gd name="connsiteY1" fmla="*/ 1860033 h 1860033"/>
              <a:gd name="connsiteX2" fmla="*/ 0 w 2155277"/>
              <a:gd name="connsiteY2" fmla="*/ 601238 h 1860033"/>
              <a:gd name="connsiteX3" fmla="*/ 20863 w 2155277"/>
              <a:gd name="connsiteY3" fmla="*/ 581252 h 1860033"/>
              <a:gd name="connsiteX4" fmla="*/ 638335 w 2155277"/>
              <a:gd name="connsiteY4" fmla="*/ 0 h 1860033"/>
            </a:gdLst>
            <a:cxnLst>
              <a:cxn ang="0">
                <a:pos x="connsiteX0" y="connsiteY0"/>
              </a:cxn>
              <a:cxn ang="0">
                <a:pos x="connsiteX1" y="connsiteY1"/>
              </a:cxn>
              <a:cxn ang="0">
                <a:pos x="connsiteX2" y="connsiteY2"/>
              </a:cxn>
              <a:cxn ang="0">
                <a:pos x="connsiteX3" y="connsiteY3"/>
              </a:cxn>
              <a:cxn ang="0">
                <a:pos x="connsiteX4" y="connsiteY4"/>
              </a:cxn>
            </a:cxnLst>
            <a:rect l="l" t="t" r="r" b="b"/>
            <a:pathLst>
              <a:path w="2155277" h="1860033">
                <a:moveTo>
                  <a:pt x="2155277" y="1860033"/>
                </a:moveTo>
                <a:lnTo>
                  <a:pt x="0" y="1860033"/>
                </a:lnTo>
                <a:lnTo>
                  <a:pt x="0" y="601238"/>
                </a:lnTo>
                <a:lnTo>
                  <a:pt x="20863" y="581252"/>
                </a:lnTo>
                <a:cubicBezTo>
                  <a:pt x="226687" y="385217"/>
                  <a:pt x="432511" y="190896"/>
                  <a:pt x="638335" y="0"/>
                </a:cubicBezTo>
                <a:close/>
              </a:path>
            </a:pathLst>
          </a:custGeom>
          <a:gradFill flip="none" rotWithShape="1">
            <a:gsLst>
              <a:gs pos="37000">
                <a:schemeClr val="accent1"/>
              </a:gs>
              <a:gs pos="100000">
                <a:schemeClr val="accent4"/>
              </a:gs>
            </a:gsLst>
            <a:lin ang="54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bg1"/>
              </a:solidFill>
            </a:endParaRPr>
          </a:p>
        </p:txBody>
      </p:sp>
      <p:sp>
        <p:nvSpPr>
          <p:cNvPr id="1048672" name="任意多边形: 形状 9"/>
          <p:cNvSpPr/>
          <p:nvPr userDrawn="1">
            <p:custDataLst>
              <p:tags r:id="rId21"/>
            </p:custDataLst>
          </p:nvPr>
        </p:nvSpPr>
        <p:spPr>
          <a:xfrm>
            <a:off x="11129645" y="1905"/>
            <a:ext cx="1066165" cy="960755"/>
          </a:xfrm>
          <a:custGeom>
            <a:gdLst>
              <a:gd name="connsiteX0" fmla="*/ 0 w 2700670"/>
              <a:gd name="connsiteY0" fmla="*/ 0 h 2434856"/>
              <a:gd name="connsiteX1" fmla="*/ 1988289 w 2700670"/>
              <a:gd name="connsiteY1" fmla="*/ 2434856 h 2434856"/>
              <a:gd name="connsiteX2" fmla="*/ 2700670 w 2700670"/>
              <a:gd name="connsiteY2" fmla="*/ 1754373 h 2434856"/>
            </a:gdLst>
            <a:cxnLst>
              <a:cxn ang="0">
                <a:pos x="connsiteX0" y="connsiteY0"/>
              </a:cxn>
              <a:cxn ang="0">
                <a:pos x="connsiteX1" y="connsiteY1"/>
              </a:cxn>
              <a:cxn ang="0">
                <a:pos x="connsiteX2" y="connsiteY2"/>
              </a:cxn>
            </a:cxnLst>
            <a:rect l="l" t="t" r="r" b="b"/>
            <a:pathLst>
              <a:path w="2700670" h="2434856">
                <a:moveTo>
                  <a:pt x="0" y="0"/>
                </a:moveTo>
                <a:lnTo>
                  <a:pt x="1988289" y="2434856"/>
                </a:lnTo>
                <a:lnTo>
                  <a:pt x="2700670" y="1754373"/>
                </a:lnTo>
              </a:path>
            </a:pathLst>
          </a:custGeom>
          <a:noFill/>
          <a:ln w="25400">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674" name="KSO_TEMPLATE" hidden="1"/>
          <p:cNvSpPr/>
          <p:nvPr userDrawn="1">
            <p:custDataLst>
              <p:tags r:id="rId22"/>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dk1" tx1="lt1" bg2="dk2" tx2="lt2" accent1="accent1" accent2="accent2" accent3="accent3" accent4="accent4" accent5="accent5" accent6="accent6" hlink="hlink" folHlink="folHlink"/>
  <p:sldLayoutIdLst>
    <p:sldLayoutId id="2147483660" r:id="rId1"/>
    <p:sldLayoutId id="2147492955" r:id="rId2"/>
    <p:sldLayoutId id="2147492956" r:id="rId3"/>
    <p:sldLayoutId id="2147492957" r:id="rId4"/>
    <p:sldLayoutId id="2147492958" r:id="rId5"/>
    <p:sldLayoutId id="2147492959" r:id="rId6"/>
    <p:sldLayoutId id="2147492960" r:id="rId7"/>
    <p:sldLayoutId id="2147492961" r:id="rId8"/>
    <p:sldLayoutId id="2147492962" r:id="rId9"/>
    <p:sldLayoutId id="2147492963" r:id="rId10"/>
    <p:sldLayoutId id="2147492964" r:id="rId11"/>
  </p:sldLayoutIdLst>
  <p:transition/>
  <p:timing/>
  <p:txStyles>
    <p:titleStyle>
      <a:lvl1pPr algn="l" defTabSz="914400" rtl="0" eaLnBrk="1" latinLnBrk="0" hangingPunct="1">
        <a:lnSpc>
          <a:spcPct val="10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130000"/>
        </a:lnSpc>
        <a:spcBef>
          <a:spcPts val="1000"/>
        </a:spcBef>
        <a:buFont typeface="Arial" pitchFamily="34" charset="0"/>
        <a:buChar char="•"/>
        <a:defRPr sz="1800" kern="1200">
          <a:solidFill>
            <a:schemeClr val="tx1"/>
          </a:solidFill>
          <a:latin typeface="+mn-lt"/>
          <a:ea typeface="+mn-ea"/>
          <a:cs typeface="+mn-cs"/>
        </a:defRPr>
      </a:lvl1pPr>
      <a:lvl2pPr marL="538480" indent="-206375" algn="l" defTabSz="914400" rtl="0" eaLnBrk="1" latinLnBrk="0" hangingPunct="1">
        <a:lnSpc>
          <a:spcPct val="130000"/>
        </a:lnSpc>
        <a:spcBef>
          <a:spcPct val="0"/>
        </a:spcBef>
        <a:buFont typeface="Arial" pitchFamily="34" charset="0"/>
        <a:buChar char="•"/>
        <a:defRPr sz="1600" kern="1200">
          <a:solidFill>
            <a:schemeClr val="tx1">
              <a:lumMod val="65000"/>
              <a:lumOff val="35000"/>
            </a:schemeClr>
          </a:solidFill>
          <a:latin typeface="+mn-lt"/>
          <a:ea typeface="+mn-ea"/>
          <a:cs typeface="+mn-cs"/>
        </a:defRPr>
      </a:lvl2pPr>
      <a:lvl3pPr marL="798830" indent="-161925" algn="l" defTabSz="914400" rtl="0" eaLnBrk="1" latinLnBrk="0" hangingPunct="1">
        <a:lnSpc>
          <a:spcPct val="130000"/>
        </a:lnSpc>
        <a:spcBef>
          <a:spcPct val="0"/>
        </a:spcBef>
        <a:buFont typeface="Arial" pitchFamily="34" charset="0"/>
        <a:buChar char="•"/>
        <a:defRPr sz="1400" kern="1200">
          <a:solidFill>
            <a:schemeClr val="tx1">
              <a:lumMod val="65000"/>
              <a:lumOff val="35000"/>
            </a:schemeClr>
          </a:solidFill>
          <a:latin typeface="+mn-lt"/>
          <a:ea typeface="+mn-ea"/>
          <a:cs typeface="+mn-cs"/>
        </a:defRPr>
      </a:lvl3pPr>
      <a:lvl4pPr marL="1030605" indent="-149225" algn="l" defTabSz="914400" rtl="0" eaLnBrk="1" latinLnBrk="0" hangingPunct="1">
        <a:lnSpc>
          <a:spcPct val="130000"/>
        </a:lnSpc>
        <a:spcBef>
          <a:spcPct val="0"/>
        </a:spcBef>
        <a:buFont typeface="Arial" pitchFamily="34" charset="0"/>
        <a:buChar char="•"/>
        <a:defRPr sz="1200" kern="1200">
          <a:solidFill>
            <a:schemeClr val="tx1">
              <a:lumMod val="65000"/>
              <a:lumOff val="35000"/>
            </a:schemeClr>
          </a:solidFill>
          <a:latin typeface="+mn-lt"/>
          <a:ea typeface="+mn-ea"/>
          <a:cs typeface="+mn-cs"/>
        </a:defRPr>
      </a:lvl4pPr>
      <a:lvl5pPr marL="1235075" indent="-127000" algn="l" defTabSz="914400" rtl="0" eaLnBrk="1" latinLnBrk="0" hangingPunct="1">
        <a:lnSpc>
          <a:spcPct val="130000"/>
        </a:lnSpc>
        <a:spcBef>
          <a:spcPct val="0"/>
        </a:spcBef>
        <a:buFont typeface="Arial" pitchFamily="34" charset="0"/>
        <a:buChar char="•"/>
        <a:defRPr sz="10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99.xml" /><Relationship Id="rId4" Type="http://schemas.openxmlformats.org/officeDocument/2006/relationships/tags" Target="../tags/tag100.xml" /><Relationship Id="rId5" Type="http://schemas.openxmlformats.org/officeDocument/2006/relationships/tags" Target="../tags/tag101.xml" /><Relationship Id="rId6" Type="http://schemas.openxmlformats.org/officeDocument/2006/relationships/tags" Target="../tags/tag102.xml" /><Relationship Id="rId7" Type="http://schemas.openxmlformats.org/officeDocument/2006/relationships/tags" Target="../tags/tag103.xml" /><Relationship Id="rId8" Type="http://schemas.openxmlformats.org/officeDocument/2006/relationships/tags" Target="../tags/tag104.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113.xml" /><Relationship Id="rId11" Type="http://schemas.openxmlformats.org/officeDocument/2006/relationships/tags" Target="../tags/tag114.xml" /><Relationship Id="rId12" Type="http://schemas.openxmlformats.org/officeDocument/2006/relationships/tags" Target="../tags/tag115.xml" /><Relationship Id="rId13" Type="http://schemas.openxmlformats.org/officeDocument/2006/relationships/tags" Target="../tags/tag116.xml" /><Relationship Id="rId14" Type="http://schemas.openxmlformats.org/officeDocument/2006/relationships/tags" Target="../tags/tag117.xml" /><Relationship Id="rId15" Type="http://schemas.openxmlformats.org/officeDocument/2006/relationships/tags" Target="../tags/tag118.xml" /><Relationship Id="rId16" Type="http://schemas.openxmlformats.org/officeDocument/2006/relationships/tags" Target="../tags/tag119.xml" /><Relationship Id="rId17" Type="http://schemas.openxmlformats.org/officeDocument/2006/relationships/tags" Target="../tags/tag120.xml" /><Relationship Id="rId18" Type="http://schemas.openxmlformats.org/officeDocument/2006/relationships/tags" Target="../tags/tag121.xml" /><Relationship Id="rId19" Type="http://schemas.openxmlformats.org/officeDocument/2006/relationships/tags" Target="../tags/tag122.xml" /><Relationship Id="rId2" Type="http://schemas.openxmlformats.org/officeDocument/2006/relationships/tags" Target="../tags/tag105.xml" /><Relationship Id="rId20" Type="http://schemas.openxmlformats.org/officeDocument/2006/relationships/tags" Target="../tags/tag123.xml" /><Relationship Id="rId21" Type="http://schemas.openxmlformats.org/officeDocument/2006/relationships/tags" Target="../tags/tag124.xml" /><Relationship Id="rId22" Type="http://schemas.openxmlformats.org/officeDocument/2006/relationships/tags" Target="../tags/tag125.xml" /><Relationship Id="rId3" Type="http://schemas.openxmlformats.org/officeDocument/2006/relationships/tags" Target="../tags/tag106.xml" /><Relationship Id="rId4" Type="http://schemas.openxmlformats.org/officeDocument/2006/relationships/tags" Target="../tags/tag107.xml" /><Relationship Id="rId5" Type="http://schemas.openxmlformats.org/officeDocument/2006/relationships/tags" Target="../tags/tag108.xml" /><Relationship Id="rId6" Type="http://schemas.openxmlformats.org/officeDocument/2006/relationships/tags" Target="../tags/tag109.xml" /><Relationship Id="rId7" Type="http://schemas.openxmlformats.org/officeDocument/2006/relationships/tags" Target="../tags/tag110.xml" /><Relationship Id="rId8" Type="http://schemas.openxmlformats.org/officeDocument/2006/relationships/tags" Target="../tags/tag111.xml" /><Relationship Id="rId9" Type="http://schemas.openxmlformats.org/officeDocument/2006/relationships/tags" Target="../tags/tag112.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26.xml" /><Relationship Id="rId3" Type="http://schemas.openxmlformats.org/officeDocument/2006/relationships/tags" Target="../tags/tag127.xml" /><Relationship Id="rId4" Type="http://schemas.openxmlformats.org/officeDocument/2006/relationships/tags" Target="../tags/tag128.xml" /><Relationship Id="rId5" Type="http://schemas.openxmlformats.org/officeDocument/2006/relationships/tags" Target="../tags/tag129.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30.xml" /><Relationship Id="rId3" Type="http://schemas.openxmlformats.org/officeDocument/2006/relationships/tags" Target="../tags/tag131.xml" /><Relationship Id="rId4" Type="http://schemas.openxmlformats.org/officeDocument/2006/relationships/tags" Target="../tags/tag132.xml" /><Relationship Id="rId5" Type="http://schemas.openxmlformats.org/officeDocument/2006/relationships/tags" Target="../tags/tag133.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34.xml" /><Relationship Id="rId3" Type="http://schemas.openxmlformats.org/officeDocument/2006/relationships/tags" Target="../tags/tag135.xml" /><Relationship Id="rId4" Type="http://schemas.openxmlformats.org/officeDocument/2006/relationships/tags" Target="../tags/tag136.xml" /><Relationship Id="rId5" Type="http://schemas.openxmlformats.org/officeDocument/2006/relationships/tags" Target="../tags/tag137.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46.xml" /><Relationship Id="rId11" Type="http://schemas.openxmlformats.org/officeDocument/2006/relationships/tags" Target="../tags/tag147.xml" /><Relationship Id="rId12" Type="http://schemas.openxmlformats.org/officeDocument/2006/relationships/tags" Target="../tags/tag148.xml" /><Relationship Id="rId13" Type="http://schemas.openxmlformats.org/officeDocument/2006/relationships/tags" Target="../tags/tag149.xml" /><Relationship Id="rId2" Type="http://schemas.openxmlformats.org/officeDocument/2006/relationships/tags" Target="../tags/tag138.xml" /><Relationship Id="rId3" Type="http://schemas.openxmlformats.org/officeDocument/2006/relationships/tags" Target="../tags/tag139.xml" /><Relationship Id="rId4" Type="http://schemas.openxmlformats.org/officeDocument/2006/relationships/tags" Target="../tags/tag140.xml" /><Relationship Id="rId5" Type="http://schemas.openxmlformats.org/officeDocument/2006/relationships/tags" Target="../tags/tag141.xml" /><Relationship Id="rId6" Type="http://schemas.openxmlformats.org/officeDocument/2006/relationships/tags" Target="../tags/tag142.xml" /><Relationship Id="rId7" Type="http://schemas.openxmlformats.org/officeDocument/2006/relationships/tags" Target="../tags/tag143.xml" /><Relationship Id="rId8" Type="http://schemas.openxmlformats.org/officeDocument/2006/relationships/tags" Target="../tags/tag144.xml" /><Relationship Id="rId9" Type="http://schemas.openxmlformats.org/officeDocument/2006/relationships/tags" Target="../tags/tag145.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58.xml" /><Relationship Id="rId11" Type="http://schemas.openxmlformats.org/officeDocument/2006/relationships/tags" Target="../tags/tag159.xml" /><Relationship Id="rId12" Type="http://schemas.openxmlformats.org/officeDocument/2006/relationships/tags" Target="../tags/tag160.xml" /><Relationship Id="rId13" Type="http://schemas.openxmlformats.org/officeDocument/2006/relationships/tags" Target="../tags/tag161.xml" /><Relationship Id="rId2" Type="http://schemas.openxmlformats.org/officeDocument/2006/relationships/tags" Target="../tags/tag150.xml" /><Relationship Id="rId3" Type="http://schemas.openxmlformats.org/officeDocument/2006/relationships/tags" Target="../tags/tag151.xml" /><Relationship Id="rId4" Type="http://schemas.openxmlformats.org/officeDocument/2006/relationships/tags" Target="../tags/tag152.xml" /><Relationship Id="rId5" Type="http://schemas.openxmlformats.org/officeDocument/2006/relationships/tags" Target="../tags/tag153.xml" /><Relationship Id="rId6" Type="http://schemas.openxmlformats.org/officeDocument/2006/relationships/tags" Target="../tags/tag154.xml" /><Relationship Id="rId7" Type="http://schemas.openxmlformats.org/officeDocument/2006/relationships/tags" Target="../tags/tag155.xml" /><Relationship Id="rId8" Type="http://schemas.openxmlformats.org/officeDocument/2006/relationships/tags" Target="../tags/tag156.xml" /><Relationship Id="rId9" Type="http://schemas.openxmlformats.org/officeDocument/2006/relationships/tags" Target="../tags/tag157.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70.xml" /><Relationship Id="rId11" Type="http://schemas.openxmlformats.org/officeDocument/2006/relationships/tags" Target="../tags/tag171.xml" /><Relationship Id="rId12" Type="http://schemas.openxmlformats.org/officeDocument/2006/relationships/tags" Target="../tags/tag172.xml" /><Relationship Id="rId13" Type="http://schemas.openxmlformats.org/officeDocument/2006/relationships/tags" Target="../tags/tag173.xml" /><Relationship Id="rId14" Type="http://schemas.openxmlformats.org/officeDocument/2006/relationships/tags" Target="../tags/tag174.xml" /><Relationship Id="rId15" Type="http://schemas.openxmlformats.org/officeDocument/2006/relationships/tags" Target="../tags/tag175.xml" /><Relationship Id="rId16" Type="http://schemas.openxmlformats.org/officeDocument/2006/relationships/tags" Target="../tags/tag176.xml" /><Relationship Id="rId17" Type="http://schemas.openxmlformats.org/officeDocument/2006/relationships/tags" Target="../tags/tag177.xml" /><Relationship Id="rId2" Type="http://schemas.openxmlformats.org/officeDocument/2006/relationships/tags" Target="../tags/tag162.xml" /><Relationship Id="rId3" Type="http://schemas.openxmlformats.org/officeDocument/2006/relationships/tags" Target="../tags/tag163.xml" /><Relationship Id="rId4" Type="http://schemas.openxmlformats.org/officeDocument/2006/relationships/tags" Target="../tags/tag164.xml" /><Relationship Id="rId5" Type="http://schemas.openxmlformats.org/officeDocument/2006/relationships/tags" Target="../tags/tag165.xml" /><Relationship Id="rId6" Type="http://schemas.openxmlformats.org/officeDocument/2006/relationships/tags" Target="../tags/tag166.xml" /><Relationship Id="rId7" Type="http://schemas.openxmlformats.org/officeDocument/2006/relationships/tags" Target="../tags/tag167.xml" /><Relationship Id="rId8" Type="http://schemas.openxmlformats.org/officeDocument/2006/relationships/tags" Target="../tags/tag168.xml" /><Relationship Id="rId9" Type="http://schemas.openxmlformats.org/officeDocument/2006/relationships/tags" Target="../tags/tag169.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78.xml" /><Relationship Id="rId3" Type="http://schemas.openxmlformats.org/officeDocument/2006/relationships/tags" Target="../tags/tag179.xml" /><Relationship Id="rId4" Type="http://schemas.openxmlformats.org/officeDocument/2006/relationships/tags" Target="../tags/tag180.xml" /><Relationship Id="rId5" Type="http://schemas.openxmlformats.org/officeDocument/2006/relationships/tags" Target="../tags/tag181.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90.xml" /><Relationship Id="rId11" Type="http://schemas.openxmlformats.org/officeDocument/2006/relationships/tags" Target="../tags/tag191.xml" /><Relationship Id="rId12" Type="http://schemas.openxmlformats.org/officeDocument/2006/relationships/tags" Target="../tags/tag192.xml" /><Relationship Id="rId13" Type="http://schemas.openxmlformats.org/officeDocument/2006/relationships/tags" Target="../tags/tag193.xml" /><Relationship Id="rId14" Type="http://schemas.openxmlformats.org/officeDocument/2006/relationships/tags" Target="../tags/tag194.xml" /><Relationship Id="rId15" Type="http://schemas.openxmlformats.org/officeDocument/2006/relationships/tags" Target="../tags/tag195.xml" /><Relationship Id="rId16" Type="http://schemas.openxmlformats.org/officeDocument/2006/relationships/tags" Target="../tags/tag196.xml" /><Relationship Id="rId17" Type="http://schemas.openxmlformats.org/officeDocument/2006/relationships/tags" Target="../tags/tag197.xml" /><Relationship Id="rId2" Type="http://schemas.openxmlformats.org/officeDocument/2006/relationships/tags" Target="../tags/tag182.xml" /><Relationship Id="rId3" Type="http://schemas.openxmlformats.org/officeDocument/2006/relationships/tags" Target="../tags/tag183.xml" /><Relationship Id="rId4" Type="http://schemas.openxmlformats.org/officeDocument/2006/relationships/tags" Target="../tags/tag184.xml" /><Relationship Id="rId5" Type="http://schemas.openxmlformats.org/officeDocument/2006/relationships/tags" Target="../tags/tag185.xml" /><Relationship Id="rId6" Type="http://schemas.openxmlformats.org/officeDocument/2006/relationships/tags" Target="../tags/tag186.xml" /><Relationship Id="rId7" Type="http://schemas.openxmlformats.org/officeDocument/2006/relationships/tags" Target="../tags/tag187.xml" /><Relationship Id="rId8" Type="http://schemas.openxmlformats.org/officeDocument/2006/relationships/tags" Target="../tags/tag188.xml" /><Relationship Id="rId9" Type="http://schemas.openxmlformats.org/officeDocument/2006/relationships/tags" Target="../tags/tag189.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06.xml" /><Relationship Id="rId11" Type="http://schemas.openxmlformats.org/officeDocument/2006/relationships/tags" Target="../tags/tag207.xml" /><Relationship Id="rId12" Type="http://schemas.openxmlformats.org/officeDocument/2006/relationships/tags" Target="../tags/tag208.xml" /><Relationship Id="rId2" Type="http://schemas.openxmlformats.org/officeDocument/2006/relationships/tags" Target="../tags/tag198.xml" /><Relationship Id="rId3" Type="http://schemas.openxmlformats.org/officeDocument/2006/relationships/tags" Target="../tags/tag199.xml" /><Relationship Id="rId4" Type="http://schemas.openxmlformats.org/officeDocument/2006/relationships/tags" Target="../tags/tag200.xml" /><Relationship Id="rId5" Type="http://schemas.openxmlformats.org/officeDocument/2006/relationships/tags" Target="../tags/tag201.xml" /><Relationship Id="rId6" Type="http://schemas.openxmlformats.org/officeDocument/2006/relationships/tags" Target="../tags/tag202.xml" /><Relationship Id="rId7" Type="http://schemas.openxmlformats.org/officeDocument/2006/relationships/tags" Target="../tags/tag203.xml" /><Relationship Id="rId8" Type="http://schemas.openxmlformats.org/officeDocument/2006/relationships/tags" Target="../tags/tag204.xml" /><Relationship Id="rId9" Type="http://schemas.openxmlformats.org/officeDocument/2006/relationships/tags" Target="../tags/tag205.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17.xml" /><Relationship Id="rId11" Type="http://schemas.openxmlformats.org/officeDocument/2006/relationships/tags" Target="../tags/tag218.xml" /><Relationship Id="rId12" Type="http://schemas.openxmlformats.org/officeDocument/2006/relationships/tags" Target="../tags/tag219.xml" /><Relationship Id="rId13" Type="http://schemas.openxmlformats.org/officeDocument/2006/relationships/tags" Target="../tags/tag220.xml" /><Relationship Id="rId2" Type="http://schemas.openxmlformats.org/officeDocument/2006/relationships/tags" Target="../tags/tag209.xml" /><Relationship Id="rId3" Type="http://schemas.openxmlformats.org/officeDocument/2006/relationships/tags" Target="../tags/tag210.xml" /><Relationship Id="rId4" Type="http://schemas.openxmlformats.org/officeDocument/2006/relationships/tags" Target="../tags/tag211.xml" /><Relationship Id="rId5" Type="http://schemas.openxmlformats.org/officeDocument/2006/relationships/tags" Target="../tags/tag212.xml" /><Relationship Id="rId6" Type="http://schemas.openxmlformats.org/officeDocument/2006/relationships/tags" Target="../tags/tag213.xml" /><Relationship Id="rId7" Type="http://schemas.openxmlformats.org/officeDocument/2006/relationships/tags" Target="../tags/tag214.xml" /><Relationship Id="rId8" Type="http://schemas.openxmlformats.org/officeDocument/2006/relationships/tags" Target="../tags/tag215.xml" /><Relationship Id="rId9" Type="http://schemas.openxmlformats.org/officeDocument/2006/relationships/tags" Target="../tags/tag216.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29.xml" /><Relationship Id="rId11" Type="http://schemas.openxmlformats.org/officeDocument/2006/relationships/tags" Target="../tags/tag230.xml" /><Relationship Id="rId12" Type="http://schemas.openxmlformats.org/officeDocument/2006/relationships/tags" Target="../tags/tag231.xml" /><Relationship Id="rId13" Type="http://schemas.openxmlformats.org/officeDocument/2006/relationships/tags" Target="../tags/tag232.xml" /><Relationship Id="rId14" Type="http://schemas.openxmlformats.org/officeDocument/2006/relationships/tags" Target="../tags/tag233.xml" /><Relationship Id="rId15" Type="http://schemas.openxmlformats.org/officeDocument/2006/relationships/tags" Target="../tags/tag234.xml" /><Relationship Id="rId16" Type="http://schemas.openxmlformats.org/officeDocument/2006/relationships/tags" Target="../tags/tag235.xml" /><Relationship Id="rId17" Type="http://schemas.openxmlformats.org/officeDocument/2006/relationships/tags" Target="../tags/tag236.xml" /><Relationship Id="rId2" Type="http://schemas.openxmlformats.org/officeDocument/2006/relationships/tags" Target="../tags/tag221.xml" /><Relationship Id="rId3" Type="http://schemas.openxmlformats.org/officeDocument/2006/relationships/tags" Target="../tags/tag222.xml" /><Relationship Id="rId4" Type="http://schemas.openxmlformats.org/officeDocument/2006/relationships/tags" Target="../tags/tag223.xml" /><Relationship Id="rId5" Type="http://schemas.openxmlformats.org/officeDocument/2006/relationships/tags" Target="../tags/tag224.xml" /><Relationship Id="rId6" Type="http://schemas.openxmlformats.org/officeDocument/2006/relationships/tags" Target="../tags/tag225.xml" /><Relationship Id="rId7" Type="http://schemas.openxmlformats.org/officeDocument/2006/relationships/tags" Target="../tags/tag226.xml" /><Relationship Id="rId8" Type="http://schemas.openxmlformats.org/officeDocument/2006/relationships/tags" Target="../tags/tag227.xml" /><Relationship Id="rId9" Type="http://schemas.openxmlformats.org/officeDocument/2006/relationships/tags" Target="../tags/tag228.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237.xml" /><Relationship Id="rId3" Type="http://schemas.openxmlformats.org/officeDocument/2006/relationships/tags" Target="../tags/tag238.xml" /><Relationship Id="rId4" Type="http://schemas.openxmlformats.org/officeDocument/2006/relationships/tags" Target="../tags/tag239.xml" /><Relationship Id="rId5" Type="http://schemas.openxmlformats.org/officeDocument/2006/relationships/tags" Target="../tags/tag240.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76150241051010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 name=""/>
        <p:cNvGrpSpPr/>
        <p:nvPr/>
      </p:nvGrpSpPr>
      <p:grpSpPr>
        <a:xfrm>
          <a:off x="0" y="0"/>
          <a:ext cx="0" cy="0"/>
        </a:xfrm>
      </p:grpSpPr>
      <p:sp>
        <p:nvSpPr>
          <p:cNvPr id="1048648" name="副标题"/>
          <p:cNvSpPr>
            <a:spLocks noGrp="1"/>
          </p:cNvSpPr>
          <p:nvPr>
            <p:ph type="subTitle" idx="1"/>
            <p:custDataLst>
              <p:tags r:id="rId3"/>
            </p:custDataLst>
          </p:nvPr>
        </p:nvSpPr>
        <p:spPr/>
        <p:txBody>
          <a:bodyPr/>
          <a:lstStyle/>
          <a:p>
            <a:r>
              <a:rPr lang="zh-CN" altLang="en-US"/>
              <a:t>单击此处添加副标题</a:t>
            </a:r>
            <a:endParaRPr lang="zh-CN" altLang="en-US"/>
          </a:p>
        </p:txBody>
      </p:sp>
      <p:sp>
        <p:nvSpPr>
          <p:cNvPr id="1048650" name="公司名"/>
          <p:cNvSpPr>
            <a:spLocks noGrp="1"/>
          </p:cNvSpPr>
          <p:nvPr>
            <p:ph type="body" sz="quarter" idx="13"/>
            <p:custDataLst>
              <p:tags r:id="rId4"/>
            </p:custDataLst>
          </p:nvPr>
        </p:nvSpPr>
        <p:spPr/>
        <p:txBody>
          <a:bodyPr/>
          <a:lstStyle/>
          <a:p>
            <a:endParaRPr lang="zh-CN" altLang="en-US"/>
          </a:p>
        </p:txBody>
      </p:sp>
      <p:sp>
        <p:nvSpPr>
          <p:cNvPr id="1048652" name="日期时间"/>
          <p:cNvSpPr>
            <a:spLocks noGrp="1"/>
          </p:cNvSpPr>
          <p:nvPr>
            <p:ph type="body" sz="quarter" idx="14"/>
            <p:custDataLst>
              <p:tags r:id="rId5"/>
            </p:custDataLst>
          </p:nvPr>
        </p:nvSpPr>
        <p:spPr/>
        <p:txBody>
          <a:bodyPr/>
          <a:lstStyle/>
          <a:p>
            <a:r>
              <a:rPr lang="en-US" altLang="zh-CN"/>
              <a:t>20XX/01/01</a:t>
            </a:r>
            <a:endParaRPr lang="en-US" altLang="zh-CN"/>
          </a:p>
        </p:txBody>
      </p:sp>
      <p:sp>
        <p:nvSpPr>
          <p:cNvPr id="1048654" name="署名"/>
          <p:cNvSpPr>
            <a:spLocks noGrp="1"/>
          </p:cNvSpPr>
          <p:nvPr>
            <p:ph type="body" sz="quarter" idx="17"/>
            <p:custDataLst>
              <p:tags r:id="rId6"/>
            </p:custDataLst>
          </p:nvPr>
        </p:nvSpPr>
        <p:spPr/>
        <p:txBody>
          <a:bodyPr/>
          <a:lstStyle/>
          <a:p>
            <a:r>
              <a:rPr lang="zh-CN" altLang="en-US"/>
              <a:t>汇报人：</a:t>
            </a:r>
            <a:endParaRPr lang="zh-CN" altLang="en-US"/>
          </a:p>
        </p:txBody>
      </p:sp>
      <p:sp>
        <p:nvSpPr>
          <p:cNvPr id="1048656" name="标题 2"/>
          <p:cNvSpPr>
            <a:spLocks noGrp="1"/>
          </p:cNvSpPr>
          <p:nvPr>
            <p:ph type="ctrTitle"/>
            <p:custDataLst>
              <p:tags r:id="rId7"/>
            </p:custDataLst>
          </p:nvPr>
        </p:nvSpPr>
        <p:spPr/>
        <p:txBody>
          <a:bodyPr/>
          <a:lstStyle/>
          <a:p>
            <a:r>
              <a:rPr lang="zh-CN" altLang="en-US"/>
              <a:t>管理心理学(9、10章)</a:t>
            </a:r>
            <a:endParaRPr lang="zh-CN" altLang="en-US"/>
          </a:p>
        </p:txBody>
      </p:sp>
    </p:spTree>
    <p:custDataLst>
      <p:tags r:id="rId8"/>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57" name=""/>
        <p:cNvGrpSpPr/>
        <p:nvPr/>
      </p:nvGrpSpPr>
      <p:grpSpPr>
        <a:xfrm>
          <a:off x="0" y="0"/>
          <a:ext cx="0" cy="0"/>
        </a:xfrm>
      </p:grpSpPr>
      <p:sp>
        <p:nvSpPr>
          <p:cNvPr id="1048846" name="标题"/>
          <p:cNvSpPr>
            <a:spLocks noGrp="1"/>
          </p:cNvSpPr>
          <p:nvPr>
            <p:ph type="title"/>
            <p:custDataLst>
              <p:tags r:id="rId2"/>
            </p:custDataLst>
          </p:nvPr>
        </p:nvSpPr>
        <p:spPr/>
        <p:txBody>
          <a:bodyPr/>
          <a:lstStyle/>
          <a:p>
            <a:r>
              <a:rPr lang="zh-CN" altLang="en-US"/>
              <a:t>目录</a:t>
            </a:r>
            <a:endParaRPr lang="zh-CN" altLang="en-US"/>
          </a:p>
        </p:txBody>
      </p:sp>
      <p:sp>
        <p:nvSpPr>
          <p:cNvPr id="1048848" name="副标题"/>
          <p:cNvSpPr>
            <a:spLocks noGrp="1"/>
          </p:cNvSpPr>
          <p:nvPr>
            <p:ph type="body" idx="1"/>
            <p:custDataLst>
              <p:tags r:id="rId3"/>
            </p:custDataLst>
          </p:nvPr>
        </p:nvSpPr>
        <p:spPr/>
        <p:txBody>
          <a:bodyPr/>
          <a:lstStyle/>
          <a:p>
            <a:r>
              <a:rPr lang="en-US" altLang="zh-CN"/>
              <a:t>CONTENTS</a:t>
            </a:r>
            <a:endParaRPr lang="en-US" altLang="zh-CN"/>
          </a:p>
        </p:txBody>
      </p:sp>
      <p:sp>
        <p:nvSpPr>
          <p:cNvPr id="1048850" name="文本框 1"/>
          <p:cNvSpPr txBox="1"/>
          <p:nvPr>
            <p:custDataLst>
              <p:tags r:id="rId4"/>
            </p:custDataLst>
          </p:nvPr>
        </p:nvSpPr>
        <p:spPr>
          <a:xfrm>
            <a:off x="5483225" y="723900"/>
            <a:ext cx="1098550" cy="645160"/>
          </a:xfrm>
          <a:prstGeom prst="rect">
            <a:avLst/>
          </a:prstGeom>
          <a:noFill/>
        </p:spPr>
        <p:txBody>
          <a:bodyPr wrap="square" rtlCol="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600" b="1">
                <a:gradFill flip="none" rotWithShape="1">
                  <a:gsLst>
                    <a:gs pos="36000">
                      <a:schemeClr val="accent1"/>
                    </a:gs>
                    <a:gs pos="100000">
                      <a:schemeClr val="accent4"/>
                    </a:gs>
                  </a:gsLst>
                  <a:lin ang="13500000" scaled="1"/>
                </a:gradFill>
                <a:latin typeface="+mj-ea"/>
                <a:ea typeface="+mj-ea"/>
              </a:rPr>
              <a:t>01. </a:t>
            </a:r>
            <a:endParaRPr lang="en-US" altLang="zh-CN" sz="3600" b="1">
              <a:gradFill flip="none" rotWithShape="1">
                <a:gsLst>
                  <a:gs pos="36000">
                    <a:schemeClr val="accent1"/>
                  </a:gs>
                  <a:gs pos="100000">
                    <a:schemeClr val="accent4"/>
                  </a:gs>
                </a:gsLst>
                <a:lin ang="13500000" scaled="1"/>
              </a:gradFill>
              <a:latin typeface="+mj-ea"/>
              <a:ea typeface="+mj-ea"/>
            </a:endParaRPr>
          </a:p>
        </p:txBody>
      </p:sp>
      <p:sp>
        <p:nvSpPr>
          <p:cNvPr id="1048852" name="文本框 10"/>
          <p:cNvSpPr txBox="1"/>
          <p:nvPr>
            <p:custDataLst>
              <p:tags r:id="rId5"/>
            </p:custDataLst>
          </p:nvPr>
        </p:nvSpPr>
        <p:spPr>
          <a:xfrm>
            <a:off x="7139940" y="897890"/>
            <a:ext cx="4293235" cy="39878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en-US" altLang="zh-CN" sz="2000" b="1">
                <a:solidFill>
                  <a:schemeClr val="tx1"/>
                </a:solidFill>
                <a:latin typeface="+mj-ea"/>
                <a:ea typeface="+mj-ea"/>
              </a:rPr>
              <a:t>单击添加目录项标题</a:t>
            </a:r>
            <a:endParaRPr lang="en-US" altLang="zh-CN" sz="2000" b="1">
              <a:solidFill>
                <a:schemeClr val="tx1"/>
              </a:solidFill>
              <a:latin typeface="+mj-ea"/>
              <a:ea typeface="+mj-ea"/>
            </a:endParaRPr>
          </a:p>
        </p:txBody>
      </p:sp>
      <p:cxnSp>
        <p:nvCxnSpPr>
          <p:cNvPr id="3145755" name="直接连接符 22"/>
          <p:cNvCxnSpPr/>
          <p:nvPr>
            <p:custDataLst>
              <p:tags r:id="rId6"/>
            </p:custDataLst>
          </p:nvPr>
        </p:nvCxnSpPr>
        <p:spPr>
          <a:xfrm>
            <a:off x="5634355" y="1478280"/>
            <a:ext cx="5697855" cy="0"/>
          </a:xfrm>
          <a:prstGeom prst="line">
            <a:avLst/>
          </a:prstGeom>
          <a:ln>
            <a:solidFill>
              <a:schemeClr val="tx1">
                <a:alpha val="20000"/>
              </a:schemeClr>
            </a:solidFill>
          </a:ln>
        </p:spPr>
        <p:style>
          <a:lnRef idx="1">
            <a:schemeClr val="accent1"/>
          </a:lnRef>
          <a:fillRef idx="0">
            <a:schemeClr val="accent1"/>
          </a:fillRef>
          <a:effectRef idx="0">
            <a:schemeClr val="accent1"/>
          </a:effectRef>
          <a:fontRef idx="minor">
            <a:schemeClr val="tx1"/>
          </a:fontRef>
        </p:style>
      </p:cxnSp>
      <p:sp>
        <p:nvSpPr>
          <p:cNvPr id="1048854" name="文本框 8"/>
          <p:cNvSpPr txBox="1"/>
          <p:nvPr>
            <p:custDataLst>
              <p:tags r:id="rId7"/>
            </p:custDataLst>
          </p:nvPr>
        </p:nvSpPr>
        <p:spPr>
          <a:xfrm>
            <a:off x="5483225" y="1695450"/>
            <a:ext cx="1098550" cy="645160"/>
          </a:xfrm>
          <a:prstGeom prst="rect">
            <a:avLst/>
          </a:prstGeom>
          <a:noFill/>
        </p:spPr>
        <p:txBody>
          <a:bodyPr wrap="square" rtlCol="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600" b="1">
                <a:gradFill flip="none" rotWithShape="1">
                  <a:gsLst>
                    <a:gs pos="36000">
                      <a:schemeClr val="accent1"/>
                    </a:gs>
                    <a:gs pos="100000">
                      <a:schemeClr val="accent4"/>
                    </a:gs>
                  </a:gsLst>
                  <a:lin ang="13500000" scaled="1"/>
                </a:gradFill>
                <a:latin typeface="+mj-ea"/>
                <a:ea typeface="+mj-ea"/>
              </a:rPr>
              <a:t>02. </a:t>
            </a:r>
            <a:endParaRPr lang="en-US" altLang="zh-CN" sz="3600" b="1">
              <a:gradFill flip="none" rotWithShape="1">
                <a:gsLst>
                  <a:gs pos="36000">
                    <a:schemeClr val="accent1"/>
                  </a:gs>
                  <a:gs pos="100000">
                    <a:schemeClr val="accent4"/>
                  </a:gs>
                </a:gsLst>
                <a:lin ang="13500000" scaled="1"/>
              </a:gradFill>
              <a:latin typeface="+mj-ea"/>
              <a:ea typeface="+mj-ea"/>
            </a:endParaRPr>
          </a:p>
        </p:txBody>
      </p:sp>
      <p:sp>
        <p:nvSpPr>
          <p:cNvPr id="1048856" name="文本框 15"/>
          <p:cNvSpPr txBox="1"/>
          <p:nvPr>
            <p:custDataLst>
              <p:tags r:id="rId8"/>
            </p:custDataLst>
          </p:nvPr>
        </p:nvSpPr>
        <p:spPr>
          <a:xfrm>
            <a:off x="7139940" y="1847215"/>
            <a:ext cx="4293235" cy="39878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en-US" altLang="zh-CN" sz="2000" b="1">
                <a:solidFill>
                  <a:schemeClr val="tx1"/>
                </a:solidFill>
                <a:latin typeface="+mj-ea"/>
                <a:ea typeface="+mj-ea"/>
              </a:rPr>
              <a:t>组织文化与领导力</a:t>
            </a:r>
            <a:endParaRPr lang="en-US" altLang="zh-CN" sz="2000" b="1">
              <a:solidFill>
                <a:schemeClr val="tx1"/>
              </a:solidFill>
              <a:latin typeface="+mj-ea"/>
              <a:ea typeface="+mj-ea"/>
            </a:endParaRPr>
          </a:p>
        </p:txBody>
      </p:sp>
      <p:cxnSp>
        <p:nvCxnSpPr>
          <p:cNvPr id="3145757" name="直接连接符 25"/>
          <p:cNvCxnSpPr/>
          <p:nvPr>
            <p:custDataLst>
              <p:tags r:id="rId9"/>
            </p:custDataLst>
          </p:nvPr>
        </p:nvCxnSpPr>
        <p:spPr>
          <a:xfrm>
            <a:off x="5634355" y="2427605"/>
            <a:ext cx="5697855" cy="0"/>
          </a:xfrm>
          <a:prstGeom prst="line">
            <a:avLst/>
          </a:prstGeom>
          <a:ln>
            <a:solidFill>
              <a:schemeClr val="tx1">
                <a:alpha val="20000"/>
              </a:schemeClr>
            </a:solidFill>
          </a:ln>
        </p:spPr>
        <p:style>
          <a:lnRef idx="1">
            <a:schemeClr val="accent1"/>
          </a:lnRef>
          <a:fillRef idx="0">
            <a:schemeClr val="accent1"/>
          </a:fillRef>
          <a:effectRef idx="0">
            <a:schemeClr val="accent1"/>
          </a:effectRef>
          <a:fontRef idx="minor">
            <a:schemeClr val="tx1"/>
          </a:fontRef>
        </p:style>
      </p:cxnSp>
      <p:sp>
        <p:nvSpPr>
          <p:cNvPr id="1048858" name="文本框 2"/>
          <p:cNvSpPr txBox="1"/>
          <p:nvPr>
            <p:custDataLst>
              <p:tags r:id="rId10"/>
            </p:custDataLst>
          </p:nvPr>
        </p:nvSpPr>
        <p:spPr>
          <a:xfrm>
            <a:off x="5483225" y="2644775"/>
            <a:ext cx="1098550" cy="645160"/>
          </a:xfrm>
          <a:prstGeom prst="rect">
            <a:avLst/>
          </a:prstGeom>
          <a:noFill/>
        </p:spPr>
        <p:txBody>
          <a:bodyPr wrap="square" rtlCol="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600" b="1">
                <a:gradFill flip="none" rotWithShape="1">
                  <a:gsLst>
                    <a:gs pos="36000">
                      <a:schemeClr val="accent1"/>
                    </a:gs>
                    <a:gs pos="100000">
                      <a:schemeClr val="accent4"/>
                    </a:gs>
                  </a:gsLst>
                  <a:lin ang="13500000" scaled="1"/>
                </a:gradFill>
                <a:latin typeface="+mj-ea"/>
                <a:ea typeface="+mj-ea"/>
              </a:rPr>
              <a:t>03. </a:t>
            </a:r>
            <a:endParaRPr lang="en-US" altLang="zh-CN" sz="3600" b="1">
              <a:gradFill flip="none" rotWithShape="1">
                <a:gsLst>
                  <a:gs pos="36000">
                    <a:schemeClr val="accent1"/>
                  </a:gs>
                  <a:gs pos="100000">
                    <a:schemeClr val="accent4"/>
                  </a:gs>
                </a:gsLst>
                <a:lin ang="13500000" scaled="1"/>
              </a:gradFill>
              <a:latin typeface="+mj-ea"/>
              <a:ea typeface="+mj-ea"/>
            </a:endParaRPr>
          </a:p>
        </p:txBody>
      </p:sp>
      <p:sp>
        <p:nvSpPr>
          <p:cNvPr id="1048860" name="文本框 14"/>
          <p:cNvSpPr txBox="1"/>
          <p:nvPr>
            <p:custDataLst>
              <p:tags r:id="rId11"/>
            </p:custDataLst>
          </p:nvPr>
        </p:nvSpPr>
        <p:spPr>
          <a:xfrm>
            <a:off x="7139940" y="2774315"/>
            <a:ext cx="4293235" cy="39878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en-US" altLang="zh-CN" sz="2000" b="1">
                <a:solidFill>
                  <a:schemeClr val="tx1"/>
                </a:solidFill>
                <a:latin typeface="+mj-ea"/>
                <a:ea typeface="+mj-ea"/>
              </a:rPr>
              <a:t>激励理论及其应用</a:t>
            </a:r>
            <a:endParaRPr lang="en-US" altLang="zh-CN" sz="2000" b="1">
              <a:solidFill>
                <a:schemeClr val="tx1"/>
              </a:solidFill>
              <a:latin typeface="+mj-ea"/>
              <a:ea typeface="+mj-ea"/>
            </a:endParaRPr>
          </a:p>
        </p:txBody>
      </p:sp>
      <p:cxnSp>
        <p:nvCxnSpPr>
          <p:cNvPr id="3145759" name="直接连接符 26"/>
          <p:cNvCxnSpPr/>
          <p:nvPr>
            <p:custDataLst>
              <p:tags r:id="rId12"/>
            </p:custDataLst>
          </p:nvPr>
        </p:nvCxnSpPr>
        <p:spPr>
          <a:xfrm>
            <a:off x="5634355" y="3354705"/>
            <a:ext cx="5697855" cy="0"/>
          </a:xfrm>
          <a:prstGeom prst="line">
            <a:avLst/>
          </a:prstGeom>
          <a:ln>
            <a:solidFill>
              <a:schemeClr val="tx1">
                <a:alpha val="20000"/>
              </a:schemeClr>
            </a:solidFill>
          </a:ln>
        </p:spPr>
        <p:style>
          <a:lnRef idx="1">
            <a:schemeClr val="accent1"/>
          </a:lnRef>
          <a:fillRef idx="0">
            <a:schemeClr val="accent1"/>
          </a:fillRef>
          <a:effectRef idx="0">
            <a:schemeClr val="accent1"/>
          </a:effectRef>
          <a:fontRef idx="minor">
            <a:schemeClr val="tx1"/>
          </a:fontRef>
        </p:style>
      </p:cxnSp>
      <p:sp>
        <p:nvSpPr>
          <p:cNvPr id="1048862" name="文本框 9"/>
          <p:cNvSpPr txBox="1"/>
          <p:nvPr>
            <p:custDataLst>
              <p:tags r:id="rId13"/>
            </p:custDataLst>
          </p:nvPr>
        </p:nvSpPr>
        <p:spPr>
          <a:xfrm>
            <a:off x="5483225" y="3571875"/>
            <a:ext cx="1098550" cy="645160"/>
          </a:xfrm>
          <a:prstGeom prst="rect">
            <a:avLst/>
          </a:prstGeom>
          <a:noFill/>
        </p:spPr>
        <p:txBody>
          <a:bodyPr wrap="square" rtlCol="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600" b="1">
                <a:gradFill flip="none" rotWithShape="1">
                  <a:gsLst>
                    <a:gs pos="36000">
                      <a:schemeClr val="accent1"/>
                    </a:gs>
                    <a:gs pos="100000">
                      <a:schemeClr val="accent4"/>
                    </a:gs>
                  </a:gsLst>
                  <a:lin ang="13500000" scaled="1"/>
                </a:gradFill>
                <a:latin typeface="+mj-ea"/>
                <a:ea typeface="+mj-ea"/>
              </a:rPr>
              <a:t>04. </a:t>
            </a:r>
            <a:endParaRPr lang="en-US" altLang="zh-CN" sz="3600" b="1">
              <a:gradFill flip="none" rotWithShape="1">
                <a:gsLst>
                  <a:gs pos="36000">
                    <a:schemeClr val="accent1"/>
                  </a:gs>
                  <a:gs pos="100000">
                    <a:schemeClr val="accent4"/>
                  </a:gs>
                </a:gsLst>
                <a:lin ang="13500000" scaled="1"/>
              </a:gradFill>
              <a:latin typeface="+mj-ea"/>
              <a:ea typeface="+mj-ea"/>
            </a:endParaRPr>
          </a:p>
        </p:txBody>
      </p:sp>
      <p:sp>
        <p:nvSpPr>
          <p:cNvPr id="1048864" name="文本框 18"/>
          <p:cNvSpPr txBox="1"/>
          <p:nvPr>
            <p:custDataLst>
              <p:tags r:id="rId14"/>
            </p:custDataLst>
          </p:nvPr>
        </p:nvSpPr>
        <p:spPr>
          <a:xfrm>
            <a:off x="7139940" y="3679825"/>
            <a:ext cx="4293235" cy="39878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en-US" altLang="zh-CN" sz="2000" b="1">
                <a:solidFill>
                  <a:schemeClr val="tx1"/>
                </a:solidFill>
                <a:latin typeface="+mj-ea"/>
                <a:ea typeface="+mj-ea"/>
              </a:rPr>
              <a:t>团队心理与建设</a:t>
            </a:r>
            <a:endParaRPr lang="en-US" altLang="zh-CN" sz="2000" b="1">
              <a:solidFill>
                <a:schemeClr val="tx1"/>
              </a:solidFill>
              <a:latin typeface="+mj-ea"/>
              <a:ea typeface="+mj-ea"/>
            </a:endParaRPr>
          </a:p>
        </p:txBody>
      </p:sp>
      <p:cxnSp>
        <p:nvCxnSpPr>
          <p:cNvPr id="3145761" name="直接连接符 27"/>
          <p:cNvCxnSpPr/>
          <p:nvPr>
            <p:custDataLst>
              <p:tags r:id="rId15"/>
            </p:custDataLst>
          </p:nvPr>
        </p:nvCxnSpPr>
        <p:spPr>
          <a:xfrm>
            <a:off x="5634355" y="4259580"/>
            <a:ext cx="5697855" cy="0"/>
          </a:xfrm>
          <a:prstGeom prst="line">
            <a:avLst/>
          </a:prstGeom>
          <a:ln>
            <a:solidFill>
              <a:schemeClr val="tx1">
                <a:alpha val="20000"/>
              </a:schemeClr>
            </a:solidFill>
          </a:ln>
        </p:spPr>
        <p:style>
          <a:lnRef idx="1">
            <a:schemeClr val="accent1"/>
          </a:lnRef>
          <a:fillRef idx="0">
            <a:schemeClr val="accent1"/>
          </a:fillRef>
          <a:effectRef idx="0">
            <a:schemeClr val="accent1"/>
          </a:effectRef>
          <a:fontRef idx="minor">
            <a:schemeClr val="tx1"/>
          </a:fontRef>
        </p:style>
      </p:cxnSp>
      <p:sp>
        <p:nvSpPr>
          <p:cNvPr id="1048866" name="文本框 13"/>
          <p:cNvSpPr txBox="1"/>
          <p:nvPr>
            <p:custDataLst>
              <p:tags r:id="rId16"/>
            </p:custDataLst>
          </p:nvPr>
        </p:nvSpPr>
        <p:spPr>
          <a:xfrm>
            <a:off x="5483225" y="4476750"/>
            <a:ext cx="1098550" cy="645160"/>
          </a:xfrm>
          <a:prstGeom prst="rect">
            <a:avLst/>
          </a:prstGeom>
          <a:noFill/>
        </p:spPr>
        <p:txBody>
          <a:bodyPr wrap="square" rtlCol="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600" b="1">
                <a:gradFill flip="none" rotWithShape="1">
                  <a:gsLst>
                    <a:gs pos="36000">
                      <a:schemeClr val="accent1"/>
                    </a:gs>
                    <a:gs pos="100000">
                      <a:schemeClr val="accent4"/>
                    </a:gs>
                  </a:gsLst>
                  <a:lin ang="13500000" scaled="1"/>
                </a:gradFill>
                <a:latin typeface="+mj-ea"/>
                <a:ea typeface="+mj-ea"/>
              </a:rPr>
              <a:t>05. </a:t>
            </a:r>
            <a:endParaRPr lang="en-US" altLang="zh-CN" sz="3600" b="1">
              <a:gradFill flip="none" rotWithShape="1">
                <a:gsLst>
                  <a:gs pos="36000">
                    <a:schemeClr val="accent1"/>
                  </a:gs>
                  <a:gs pos="100000">
                    <a:schemeClr val="accent4"/>
                  </a:gs>
                </a:gsLst>
                <a:lin ang="13500000" scaled="1"/>
              </a:gradFill>
              <a:latin typeface="+mj-ea"/>
              <a:ea typeface="+mj-ea"/>
            </a:endParaRPr>
          </a:p>
        </p:txBody>
      </p:sp>
      <p:sp>
        <p:nvSpPr>
          <p:cNvPr id="1048868" name="文本框 16"/>
          <p:cNvSpPr txBox="1"/>
          <p:nvPr>
            <p:custDataLst>
              <p:tags r:id="rId17"/>
            </p:custDataLst>
          </p:nvPr>
        </p:nvSpPr>
        <p:spPr>
          <a:xfrm>
            <a:off x="7139940" y="4606290"/>
            <a:ext cx="4293235" cy="39878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en-US" altLang="zh-CN" sz="2000" b="1">
                <a:solidFill>
                  <a:schemeClr val="tx1"/>
                </a:solidFill>
                <a:latin typeface="+mj-ea"/>
                <a:ea typeface="+mj-ea"/>
              </a:rPr>
              <a:t>沟通与人际关系的处理</a:t>
            </a:r>
            <a:endParaRPr lang="en-US" altLang="zh-CN" sz="2000" b="1">
              <a:solidFill>
                <a:schemeClr val="tx1"/>
              </a:solidFill>
              <a:latin typeface="+mj-ea"/>
              <a:ea typeface="+mj-ea"/>
            </a:endParaRPr>
          </a:p>
        </p:txBody>
      </p:sp>
      <p:cxnSp>
        <p:nvCxnSpPr>
          <p:cNvPr id="3145763" name="直接连接符 17"/>
          <p:cNvCxnSpPr/>
          <p:nvPr>
            <p:custDataLst>
              <p:tags r:id="rId18"/>
            </p:custDataLst>
          </p:nvPr>
        </p:nvCxnSpPr>
        <p:spPr>
          <a:xfrm>
            <a:off x="5634355" y="5186680"/>
            <a:ext cx="5697855" cy="0"/>
          </a:xfrm>
          <a:prstGeom prst="line">
            <a:avLst/>
          </a:prstGeom>
          <a:ln>
            <a:solidFill>
              <a:schemeClr val="tx1">
                <a:alpha val="20000"/>
              </a:schemeClr>
            </a:solidFill>
          </a:ln>
        </p:spPr>
        <p:style>
          <a:lnRef idx="1">
            <a:schemeClr val="accent1"/>
          </a:lnRef>
          <a:fillRef idx="0">
            <a:schemeClr val="accent1"/>
          </a:fillRef>
          <a:effectRef idx="0">
            <a:schemeClr val="accent1"/>
          </a:effectRef>
          <a:fontRef idx="minor">
            <a:schemeClr val="tx1"/>
          </a:fontRef>
        </p:style>
      </p:cxnSp>
      <p:sp>
        <p:nvSpPr>
          <p:cNvPr id="1048870" name="文本框 20"/>
          <p:cNvSpPr txBox="1"/>
          <p:nvPr>
            <p:custDataLst>
              <p:tags r:id="rId19"/>
            </p:custDataLst>
          </p:nvPr>
        </p:nvSpPr>
        <p:spPr>
          <a:xfrm>
            <a:off x="5483225" y="5403850"/>
            <a:ext cx="1098550" cy="645160"/>
          </a:xfrm>
          <a:prstGeom prst="rect">
            <a:avLst/>
          </a:prstGeom>
          <a:noFill/>
        </p:spPr>
        <p:txBody>
          <a:bodyPr wrap="square" rtlCol="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600" b="1">
                <a:gradFill flip="none" rotWithShape="1">
                  <a:gsLst>
                    <a:gs pos="36000">
                      <a:schemeClr val="accent1"/>
                    </a:gs>
                    <a:gs pos="100000">
                      <a:schemeClr val="accent4"/>
                    </a:gs>
                  </a:gsLst>
                  <a:lin ang="13500000" scaled="1"/>
                </a:gradFill>
                <a:latin typeface="+mj-ea"/>
                <a:ea typeface="+mj-ea"/>
              </a:rPr>
              <a:t>06. </a:t>
            </a:r>
            <a:endParaRPr lang="en-US" altLang="zh-CN" sz="3600" b="1">
              <a:gradFill flip="none" rotWithShape="1">
                <a:gsLst>
                  <a:gs pos="36000">
                    <a:schemeClr val="accent1"/>
                  </a:gs>
                  <a:gs pos="100000">
                    <a:schemeClr val="accent4"/>
                  </a:gs>
                </a:gsLst>
                <a:lin ang="13500000" scaled="1"/>
              </a:gradFill>
              <a:latin typeface="+mj-ea"/>
              <a:ea typeface="+mj-ea"/>
            </a:endParaRPr>
          </a:p>
        </p:txBody>
      </p:sp>
      <p:sp>
        <p:nvSpPr>
          <p:cNvPr id="1048872" name="文本框 21"/>
          <p:cNvSpPr txBox="1"/>
          <p:nvPr>
            <p:custDataLst>
              <p:tags r:id="rId20"/>
            </p:custDataLst>
          </p:nvPr>
        </p:nvSpPr>
        <p:spPr>
          <a:xfrm>
            <a:off x="7139940" y="5511800"/>
            <a:ext cx="4293235" cy="39878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en-US" altLang="zh-CN" sz="2000" b="1">
                <a:solidFill>
                  <a:schemeClr val="tx1"/>
                </a:solidFill>
                <a:latin typeface="+mj-ea"/>
                <a:ea typeface="+mj-ea"/>
              </a:rPr>
              <a:t>压力管理与心理健康</a:t>
            </a:r>
            <a:endParaRPr lang="en-US" altLang="zh-CN" sz="2000" b="1">
              <a:solidFill>
                <a:schemeClr val="tx1"/>
              </a:solidFill>
              <a:latin typeface="+mj-ea"/>
              <a:ea typeface="+mj-ea"/>
            </a:endParaRPr>
          </a:p>
        </p:txBody>
      </p:sp>
      <p:cxnSp>
        <p:nvCxnSpPr>
          <p:cNvPr id="3145765" name="直接连接符 23"/>
          <p:cNvCxnSpPr/>
          <p:nvPr>
            <p:custDataLst>
              <p:tags r:id="rId21"/>
            </p:custDataLst>
          </p:nvPr>
        </p:nvCxnSpPr>
        <p:spPr>
          <a:xfrm>
            <a:off x="5634355" y="6091555"/>
            <a:ext cx="5697855" cy="0"/>
          </a:xfrm>
          <a:prstGeom prst="line">
            <a:avLst/>
          </a:prstGeom>
          <a:ln>
            <a:solidFill>
              <a:schemeClr val="tx1">
                <a:alpha val="20000"/>
              </a:schemeClr>
            </a:solidFill>
          </a:ln>
        </p:spPr>
        <p:style>
          <a:lnRef idx="1">
            <a:schemeClr val="accent1"/>
          </a:lnRef>
          <a:fillRef idx="0">
            <a:schemeClr val="accent1"/>
          </a:fillRef>
          <a:effectRef idx="0">
            <a:schemeClr val="accent1"/>
          </a:effectRef>
          <a:fontRef idx="minor">
            <a:schemeClr val="tx1"/>
          </a:fontRef>
        </p:style>
      </p:cxnSp>
    </p:spTree>
    <p:custDataLst>
      <p:tags r:id="rId22"/>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5" name=""/>
        <p:cNvGrpSpPr/>
        <p:nvPr/>
      </p:nvGrpSpPr>
      <p:grpSpPr>
        <a:xfrm>
          <a:off x="0" y="0"/>
          <a:ext cx="0" cy="0"/>
        </a:xfrm>
      </p:grpSpPr>
      <p:sp>
        <p:nvSpPr>
          <p:cNvPr id="1048932" name="副标题"/>
          <p:cNvSpPr>
            <a:spLocks noGrp="1"/>
          </p:cNvSpPr>
          <p:nvPr>
            <p:ph type="body" idx="1"/>
            <p:custDataLst>
              <p:tags r:id="rId2"/>
            </p:custDataLst>
          </p:nvPr>
        </p:nvSpPr>
        <p:spPr/>
        <p:txBody>
          <a:bodyPr/>
          <a:lstStyle/>
          <a:p>
            <a:r>
              <a:rPr lang="zh-CN" altLang="en-US"/>
              <a:t>章节副标题</a:t>
            </a:r>
            <a:endParaRPr lang="zh-CN" altLang="en-US"/>
          </a:p>
        </p:txBody>
      </p:sp>
      <p:sp>
        <p:nvSpPr>
          <p:cNvPr id="1048934" name="节编号"/>
          <p:cNvSpPr>
            <a:spLocks noGrp="1"/>
          </p:cNvSpPr>
          <p:nvPr>
            <p:ph type="body" sz="quarter" idx="13"/>
            <p:custDataLst>
              <p:tags r:id="rId3"/>
            </p:custDataLst>
          </p:nvPr>
        </p:nvSpPr>
        <p:spPr>
          <a:xfrm>
            <a:off x="835025" y="1830070"/>
            <a:ext cx="1943735" cy="977901"/>
          </a:xfrm>
        </p:spPr>
        <p:txBody>
          <a:bodyPr/>
          <a:lstStyle/>
          <a:p>
            <a:r>
              <a:rPr lang="en-US" altLang="zh-CN"/>
              <a:t>01</a:t>
            </a:r>
            <a:endParaRPr lang="en-US" altLang="zh-CN"/>
          </a:p>
        </p:txBody>
      </p:sp>
      <p:sp>
        <p:nvSpPr>
          <p:cNvPr id="1048936" name="标题 1"/>
          <p:cNvSpPr>
            <a:spLocks noGrp="1"/>
          </p:cNvSpPr>
          <p:nvPr>
            <p:ph type="title"/>
            <p:custDataLst>
              <p:tags r:id="rId4"/>
            </p:custDataLst>
          </p:nvPr>
        </p:nvSpPr>
        <p:spPr/>
        <p:txBody>
          <a:bodyPr/>
          <a:lstStyle/>
          <a:p>
            <a:r>
              <a:rPr lang="zh-CN" altLang="en-US"/>
              <a:t>单击此处添加章节标题</a:t>
            </a:r>
            <a:endParaRPr lang="zh-CN" altLang="en-US"/>
          </a:p>
        </p:txBody>
      </p:sp>
    </p:spTree>
    <p:custDataLst>
      <p:tags r:id="rId5"/>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3" name=""/>
        <p:cNvGrpSpPr/>
        <p:nvPr/>
      </p:nvGrpSpPr>
      <p:grpSpPr>
        <a:xfrm>
          <a:off x="0" y="0"/>
          <a:ext cx="0" cy="0"/>
        </a:xfrm>
      </p:grpSpPr>
      <p:sp>
        <p:nvSpPr>
          <p:cNvPr id="1048992" name="副标题"/>
          <p:cNvSpPr>
            <a:spLocks noGrp="1"/>
          </p:cNvSpPr>
          <p:nvPr>
            <p:ph type="body" idx="1"/>
            <p:custDataLst>
              <p:tags r:id="rId2"/>
            </p:custDataLst>
          </p:nvPr>
        </p:nvSpPr>
        <p:spPr/>
        <p:txBody>
          <a:bodyPr/>
          <a:lstStyle/>
          <a:p>
            <a:r>
              <a:rPr lang="zh-CN" altLang="en-US"/>
              <a:t>章节副标题</a:t>
            </a:r>
            <a:endParaRPr lang="zh-CN" altLang="en-US"/>
          </a:p>
        </p:txBody>
      </p:sp>
      <p:sp>
        <p:nvSpPr>
          <p:cNvPr id="1048994" name="节编号"/>
          <p:cNvSpPr>
            <a:spLocks noGrp="1"/>
          </p:cNvSpPr>
          <p:nvPr>
            <p:ph type="body" sz="quarter" idx="13"/>
            <p:custDataLst>
              <p:tags r:id="rId3"/>
            </p:custDataLst>
          </p:nvPr>
        </p:nvSpPr>
        <p:spPr>
          <a:xfrm>
            <a:off x="835025" y="1830070"/>
            <a:ext cx="1943735" cy="977901"/>
          </a:xfrm>
        </p:spPr>
        <p:txBody>
          <a:bodyPr/>
          <a:lstStyle/>
          <a:p>
            <a:r>
              <a:rPr lang="en-US" altLang="zh-CN"/>
              <a:t>02</a:t>
            </a:r>
            <a:endParaRPr lang="en-US" altLang="zh-CN"/>
          </a:p>
        </p:txBody>
      </p:sp>
      <p:sp>
        <p:nvSpPr>
          <p:cNvPr id="1048996" name="标题 1"/>
          <p:cNvSpPr>
            <a:spLocks noGrp="1"/>
          </p:cNvSpPr>
          <p:nvPr>
            <p:ph type="title"/>
            <p:custDataLst>
              <p:tags r:id="rId4"/>
            </p:custDataLst>
          </p:nvPr>
        </p:nvSpPr>
        <p:spPr/>
        <p:txBody>
          <a:bodyPr/>
          <a:lstStyle/>
          <a:p>
            <a:r>
              <a:rPr lang="zh-CN" altLang="en-US"/>
              <a:t>组织文化与领导力</a:t>
            </a:r>
            <a:endParaRPr lang="zh-CN" altLang="en-US"/>
          </a:p>
        </p:txBody>
      </p:sp>
    </p:spTree>
    <p:custDataLst>
      <p:tags r:id="rId5"/>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1" name=""/>
        <p:cNvGrpSpPr/>
        <p:nvPr/>
      </p:nvGrpSpPr>
      <p:grpSpPr>
        <a:xfrm>
          <a:off x="0" y="0"/>
          <a:ext cx="0" cy="0"/>
        </a:xfrm>
      </p:grpSpPr>
      <p:sp>
        <p:nvSpPr>
          <p:cNvPr id="1049052" name="标题 1"/>
          <p:cNvSpPr>
            <a:spLocks noGrp="1"/>
          </p:cNvSpPr>
          <p:nvPr>
            <p:ph type="title"/>
          </p:nvPr>
        </p:nvSpPr>
        <p:spPr/>
        <p:txBody>
          <a:bodyPr/>
          <a:lstStyle/>
          <a:p>
            <a:r>
              <a:rPr lang="zh-CN" altLang="en-US"/>
              <a:t>组织文化的定义与作用</a:t>
            </a:r>
            <a:endParaRPr lang="zh-CN" altLang="en-US"/>
          </a:p>
        </p:txBody>
      </p:sp>
      <p:sp>
        <p:nvSpPr>
          <p:cNvPr id="1049054" name="标题"/>
          <p:cNvSpPr txBox="1"/>
          <p:nvPr>
            <p:custDataLst>
              <p:tags r:id="rId2"/>
            </p:custDataLst>
          </p:nvPr>
        </p:nvSpPr>
        <p:spPr>
          <a:xfrm>
            <a:off x="863339" y="2932532"/>
            <a:ext cx="4780894" cy="630699"/>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b="1" spc="100">
                <a:solidFill>
                  <a:schemeClr val="accent1"/>
                </a:solidFill>
                <a:latin typeface="微软雅黑" panose="020b0503020204020204" pitchFamily="34" charset="-122"/>
                <a:ea typeface="微软雅黑" panose="020b0503020204020204" pitchFamily="34" charset="-122"/>
                <a:cs typeface="微软雅黑" panose="020b0503020204020204" pitchFamily="34" charset="-122"/>
                <a:sym typeface="+mn-ea"/>
              </a:rPr>
              <a:t>添加内容标题</a:t>
            </a:r>
            <a:endParaRPr lang="zh-CN" altLang="en-US" b="1" spc="100">
              <a:solidFill>
                <a:schemeClr val="accent1"/>
              </a:solidFill>
              <a:latin typeface="微软雅黑" panose="020b0503020204020204" pitchFamily="34" charset="-122"/>
              <a:ea typeface="微软雅黑" panose="020b0503020204020204" pitchFamily="34" charset="-122"/>
              <a:cs typeface="微软雅黑" panose="020b0503020204020204" pitchFamily="34" charset="-122"/>
              <a:sym typeface="+mn-ea"/>
            </a:endParaRPr>
          </a:p>
        </p:txBody>
      </p:sp>
      <p:sp>
        <p:nvSpPr>
          <p:cNvPr id="1049056" name="正文"/>
          <p:cNvSpPr txBox="1"/>
          <p:nvPr>
            <p:custDataLst>
              <p:tags r:id="rId3"/>
            </p:custDataLst>
          </p:nvPr>
        </p:nvSpPr>
        <p:spPr>
          <a:xfrm>
            <a:off x="838200" y="3674879"/>
            <a:ext cx="4805294" cy="935328"/>
          </a:xfrm>
          <a:prstGeom prst="rect">
            <a:avLst/>
          </a:prstGeom>
          <a:ln>
            <a:noFill/>
            <a:prstDash val="sysDash"/>
          </a:ln>
        </p:spPr>
        <p:txBody>
          <a:bodyPr vert="horz" lIns="0" tIns="0" rIns="0" bIns="0" rtlCol="0">
            <a:normAutofit/>
          </a:bodyPr>
          <a:lstStyle>
            <a:defPPr>
              <a:defRPr lang="zh-CN"/>
            </a:defPPr>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sz="1800" b="0" i="0" u="none" strike="noStrike" kern="1200" cap="none" spc="150" normalizeH="0" baseline="0">
                <a:solidFill>
                  <a:schemeClr val="tx1">
                    <a:lumMod val="65000"/>
                    <a:lumOff val="35000"/>
                  </a:schemeClr>
                </a:solidFill>
                <a:latin typeface="Arial" pitchFamily="34" charset="0"/>
                <a:ea typeface="微软雅黑" panose="020b0503020204020204" pitchFamily="34" charset="-122"/>
                <a:cs typeface="+mn-cs"/>
              </a:defRPr>
            </a:lvl1pPr>
            <a:lvl2pPr marL="685800" marR="0" lvl="1" indent="-228600" algn="l" defTabSz="914400" rtl="0" eaLnBrk="1" fontAlgn="auto" latinLnBrk="0" hangingPunct="1">
              <a:lnSpc>
                <a:spcPct val="120000"/>
              </a:lnSpc>
              <a:spcBef>
                <a:spcPct val="0"/>
              </a:spcBef>
              <a:spcAft>
                <a:spcPts val="600"/>
              </a:spcAft>
              <a:buFont typeface="Arial" pitchFamily="34" charset="0"/>
              <a:buChar char="●"/>
              <a:tabLst>
                <a:tab pos="1609725"/>
              </a:tabLst>
              <a:defRPr kumimoji="0" sz="1600" b="0" i="0" u="none" strike="noStrike" kern="1200" cap="none" spc="150" normalizeH="0" baseline="0">
                <a:solidFill>
                  <a:schemeClr val="tx1">
                    <a:lumMod val="65000"/>
                    <a:lumOff val="35000"/>
                  </a:schemeClr>
                </a:solidFill>
                <a:latin typeface="Arial" pitchFamily="34" charset="0"/>
                <a:ea typeface="微软雅黑" panose="020b0503020204020204" pitchFamily="34" charset="-122"/>
                <a:cs typeface="+mn-cs"/>
              </a:defRPr>
            </a:lvl2pPr>
            <a:lvl3pPr marL="1143000" marR="0" lvl="2" indent="-228600" algn="l" defTabSz="914400" rtl="0" eaLnBrk="1" fontAlgn="auto" latinLnBrk="0" hangingPunct="1">
              <a:lnSpc>
                <a:spcPct val="120000"/>
              </a:lnSpc>
              <a:spcBef>
                <a:spcPct val="0"/>
              </a:spcBef>
              <a:spcAft>
                <a:spcPts val="600"/>
              </a:spcAft>
              <a:buFont typeface="Arial" pitchFamily="34" charset="0"/>
              <a:buChar char="●"/>
              <a:defRPr kumimoji="0" sz="1600" b="0" i="0" u="none" strike="noStrike" kern="1200" cap="none" spc="150" normalizeH="0" baseline="0">
                <a:solidFill>
                  <a:schemeClr val="tx1">
                    <a:lumMod val="65000"/>
                    <a:lumOff val="35000"/>
                  </a:schemeClr>
                </a:solidFill>
                <a:latin typeface="Arial" pitchFamily="34" charset="0"/>
                <a:ea typeface="微软雅黑" panose="020b0503020204020204" pitchFamily="34" charset="-122"/>
                <a:cs typeface="+mn-cs"/>
              </a:defRPr>
            </a:lvl3pPr>
            <a:lvl4pPr marL="1600200" marR="0" lvl="3" indent="-228600" algn="l" defTabSz="914400" rtl="0" eaLnBrk="1" fontAlgn="auto" latinLnBrk="0" hangingPunct="1">
              <a:lnSpc>
                <a:spcPct val="120000"/>
              </a:lnSpc>
              <a:spcBef>
                <a:spcPct val="0"/>
              </a:spcBef>
              <a:spcAft>
                <a:spcPts val="300"/>
              </a:spcAft>
              <a:buFont typeface="Wingdings" panose="05000000000000000000" charset="0"/>
              <a:buChar char=""/>
              <a:defRPr kumimoji="0" sz="1400" b="0" i="0" u="none" strike="noStrike" kern="1200" cap="none" spc="150" normalizeH="0" baseline="0">
                <a:solidFill>
                  <a:schemeClr val="tx1">
                    <a:lumMod val="65000"/>
                    <a:lumOff val="35000"/>
                  </a:schemeClr>
                </a:solidFill>
                <a:latin typeface="Arial" pitchFamily="34" charset="0"/>
                <a:ea typeface="微软雅黑" panose="020b0503020204020204" pitchFamily="34" charset="-122"/>
                <a:cs typeface="+mn-cs"/>
              </a:defRPr>
            </a:lvl4pPr>
            <a:lvl5pPr marL="2057400" marR="0" lvl="4" indent="-228600" algn="l" defTabSz="914400" rtl="0" eaLnBrk="1" fontAlgn="auto" latinLnBrk="0" hangingPunct="1">
              <a:lnSpc>
                <a:spcPct val="120000"/>
              </a:lnSpc>
              <a:spcBef>
                <a:spcPct val="0"/>
              </a:spcBef>
              <a:spcAft>
                <a:spcPts val="300"/>
              </a:spcAft>
              <a:buFont typeface="Arial" pitchFamily="34" charset="0"/>
              <a:buChar char="•"/>
              <a:defRPr kumimoji="0" sz="1400" b="0" i="0" u="none" strike="noStrike" kern="1200" cap="none" spc="150" normalizeH="0" baseline="0">
                <a:solidFill>
                  <a:schemeClr val="tx1">
                    <a:lumMod val="65000"/>
                    <a:lumOff val="35000"/>
                  </a:schemeClr>
                </a:solidFill>
                <a:latin typeface="Arial" pitchFamily="34" charset="0"/>
                <a:ea typeface="微软雅黑" panose="020b0503020204020204" pitchFamily="34" charset="-122"/>
                <a:cs typeface="+mn-cs"/>
              </a:defRPr>
            </a:lvl5pPr>
            <a:lvl6pPr marL="2286000" indent="0" algn="l" defTabSz="914400" rtl="0" eaLnBrk="1" latinLnBrk="0" hangingPunct="1">
              <a:lnSpc>
                <a:spcPct val="90000"/>
              </a:lnSpc>
              <a:spcBef>
                <a:spcPts val="500"/>
              </a:spcBef>
              <a:buFont typeface="Arial" pitchFamily="34" charset="0"/>
              <a:buNone/>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0" algn="l">
              <a:buNone/>
            </a:pPr>
            <a:r>
              <a:rPr lang="zh-CN" altLang="en-US" sz="1200" spc="130">
                <a:ln>
                  <a:noFill/>
                  <a:prstDash val="sysDot"/>
                </a:ln>
                <a:solidFill>
                  <a:srgbClr val="666666"/>
                </a:solidFill>
                <a:sym typeface="+mn-ea"/>
              </a:rPr>
              <a:t>组织文化的定义：组织文化是指组织内部共同遵循的价值观念、道德准则和行为规范是组织成员在长期实践中形成的共同认知和行为准则。</a:t>
            </a:r>
            <a:endParaRPr lang="zh-CN" altLang="en-US" sz="1200" spc="130">
              <a:ln>
                <a:noFill/>
                <a:prstDash val="sysDot"/>
              </a:ln>
              <a:solidFill>
                <a:srgbClr val="666666"/>
              </a:solidFill>
              <a:sym typeface="+mn-ea"/>
            </a:endParaRPr>
          </a:p>
        </p:txBody>
      </p:sp>
      <p:sp>
        <p:nvSpPr>
          <p:cNvPr id="1049058" name="标题"/>
          <p:cNvSpPr txBox="1"/>
          <p:nvPr>
            <p:custDataLst>
              <p:tags r:id="rId4"/>
            </p:custDataLst>
          </p:nvPr>
        </p:nvSpPr>
        <p:spPr>
          <a:xfrm>
            <a:off x="6572906" y="2932532"/>
            <a:ext cx="4780894" cy="630699"/>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b="1" spc="100">
                <a:solidFill>
                  <a:schemeClr val="accent1"/>
                </a:solidFill>
                <a:latin typeface="微软雅黑" panose="020b0503020204020204" pitchFamily="34" charset="-122"/>
                <a:ea typeface="微软雅黑" panose="020b0503020204020204" pitchFamily="34" charset="-122"/>
                <a:cs typeface="微软雅黑" panose="020b0503020204020204" pitchFamily="34" charset="-122"/>
                <a:sym typeface="+mn-ea"/>
              </a:rPr>
              <a:t>添加内容标题</a:t>
            </a:r>
            <a:endParaRPr lang="zh-CN" altLang="en-US" b="1" spc="100">
              <a:solidFill>
                <a:schemeClr val="accent1"/>
              </a:solidFill>
              <a:latin typeface="微软雅黑" panose="020b0503020204020204" pitchFamily="34" charset="-122"/>
              <a:ea typeface="微软雅黑" panose="020b0503020204020204" pitchFamily="34" charset="-122"/>
              <a:cs typeface="微软雅黑" panose="020b0503020204020204" pitchFamily="34" charset="-122"/>
              <a:sym typeface="+mn-ea"/>
            </a:endParaRPr>
          </a:p>
        </p:txBody>
      </p:sp>
      <p:sp>
        <p:nvSpPr>
          <p:cNvPr id="1049060" name="正文"/>
          <p:cNvSpPr txBox="1"/>
          <p:nvPr>
            <p:custDataLst>
              <p:tags r:id="rId5"/>
            </p:custDataLst>
          </p:nvPr>
        </p:nvSpPr>
        <p:spPr>
          <a:xfrm>
            <a:off x="6547767" y="3674879"/>
            <a:ext cx="4805294" cy="935328"/>
          </a:xfrm>
          <a:prstGeom prst="rect">
            <a:avLst/>
          </a:prstGeom>
          <a:ln>
            <a:noFill/>
            <a:prstDash val="sysDash"/>
          </a:ln>
        </p:spPr>
        <p:txBody>
          <a:bodyPr vert="horz" lIns="0" tIns="0" rIns="0" bIns="0" rtlCol="0">
            <a:normAutofit/>
          </a:bodyPr>
          <a:lstStyle>
            <a:defPPr>
              <a:defRPr lang="zh-CN"/>
            </a:defPPr>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sz="1800" b="0" i="0" u="none" strike="noStrike" kern="1200" cap="none" spc="150" normalizeH="0" baseline="0">
                <a:solidFill>
                  <a:schemeClr val="tx1">
                    <a:lumMod val="65000"/>
                    <a:lumOff val="35000"/>
                  </a:schemeClr>
                </a:solidFill>
                <a:latin typeface="Arial" pitchFamily="34" charset="0"/>
                <a:ea typeface="微软雅黑" panose="020b0503020204020204" pitchFamily="34" charset="-122"/>
                <a:cs typeface="+mn-cs"/>
              </a:defRPr>
            </a:lvl1pPr>
            <a:lvl2pPr marL="685800" marR="0" lvl="1" indent="-228600" algn="l" defTabSz="914400" rtl="0" eaLnBrk="1" fontAlgn="auto" latinLnBrk="0" hangingPunct="1">
              <a:lnSpc>
                <a:spcPct val="120000"/>
              </a:lnSpc>
              <a:spcBef>
                <a:spcPct val="0"/>
              </a:spcBef>
              <a:spcAft>
                <a:spcPts val="600"/>
              </a:spcAft>
              <a:buFont typeface="Arial" pitchFamily="34" charset="0"/>
              <a:buChar char="●"/>
              <a:tabLst>
                <a:tab pos="1609725"/>
              </a:tabLst>
              <a:defRPr kumimoji="0" sz="1600" b="0" i="0" u="none" strike="noStrike" kern="1200" cap="none" spc="150" normalizeH="0" baseline="0">
                <a:solidFill>
                  <a:schemeClr val="tx1">
                    <a:lumMod val="65000"/>
                    <a:lumOff val="35000"/>
                  </a:schemeClr>
                </a:solidFill>
                <a:latin typeface="Arial" pitchFamily="34" charset="0"/>
                <a:ea typeface="微软雅黑" panose="020b0503020204020204" pitchFamily="34" charset="-122"/>
                <a:cs typeface="+mn-cs"/>
              </a:defRPr>
            </a:lvl2pPr>
            <a:lvl3pPr marL="1143000" marR="0" lvl="2" indent="-228600" algn="l" defTabSz="914400" rtl="0" eaLnBrk="1" fontAlgn="auto" latinLnBrk="0" hangingPunct="1">
              <a:lnSpc>
                <a:spcPct val="120000"/>
              </a:lnSpc>
              <a:spcBef>
                <a:spcPct val="0"/>
              </a:spcBef>
              <a:spcAft>
                <a:spcPts val="600"/>
              </a:spcAft>
              <a:buFont typeface="Arial" pitchFamily="34" charset="0"/>
              <a:buChar char="●"/>
              <a:defRPr kumimoji="0" sz="1600" b="0" i="0" u="none" strike="noStrike" kern="1200" cap="none" spc="150" normalizeH="0" baseline="0">
                <a:solidFill>
                  <a:schemeClr val="tx1">
                    <a:lumMod val="65000"/>
                    <a:lumOff val="35000"/>
                  </a:schemeClr>
                </a:solidFill>
                <a:latin typeface="Arial" pitchFamily="34" charset="0"/>
                <a:ea typeface="微软雅黑" panose="020b0503020204020204" pitchFamily="34" charset="-122"/>
                <a:cs typeface="+mn-cs"/>
              </a:defRPr>
            </a:lvl3pPr>
            <a:lvl4pPr marL="1600200" marR="0" lvl="3" indent="-228600" algn="l" defTabSz="914400" rtl="0" eaLnBrk="1" fontAlgn="auto" latinLnBrk="0" hangingPunct="1">
              <a:lnSpc>
                <a:spcPct val="120000"/>
              </a:lnSpc>
              <a:spcBef>
                <a:spcPct val="0"/>
              </a:spcBef>
              <a:spcAft>
                <a:spcPts val="300"/>
              </a:spcAft>
              <a:buFont typeface="Wingdings" panose="05000000000000000000" charset="0"/>
              <a:buChar char=""/>
              <a:defRPr kumimoji="0" sz="1400" b="0" i="0" u="none" strike="noStrike" kern="1200" cap="none" spc="150" normalizeH="0" baseline="0">
                <a:solidFill>
                  <a:schemeClr val="tx1">
                    <a:lumMod val="65000"/>
                    <a:lumOff val="35000"/>
                  </a:schemeClr>
                </a:solidFill>
                <a:latin typeface="Arial" pitchFamily="34" charset="0"/>
                <a:ea typeface="微软雅黑" panose="020b0503020204020204" pitchFamily="34" charset="-122"/>
                <a:cs typeface="+mn-cs"/>
              </a:defRPr>
            </a:lvl4pPr>
            <a:lvl5pPr marL="2057400" marR="0" lvl="4" indent="-228600" algn="l" defTabSz="914400" rtl="0" eaLnBrk="1" fontAlgn="auto" latinLnBrk="0" hangingPunct="1">
              <a:lnSpc>
                <a:spcPct val="120000"/>
              </a:lnSpc>
              <a:spcBef>
                <a:spcPct val="0"/>
              </a:spcBef>
              <a:spcAft>
                <a:spcPts val="300"/>
              </a:spcAft>
              <a:buFont typeface="Arial" pitchFamily="34" charset="0"/>
              <a:buChar char="•"/>
              <a:defRPr kumimoji="0" sz="1400" b="0" i="0" u="none" strike="noStrike" kern="1200" cap="none" spc="150" normalizeH="0" baseline="0">
                <a:solidFill>
                  <a:schemeClr val="tx1">
                    <a:lumMod val="65000"/>
                    <a:lumOff val="35000"/>
                  </a:schemeClr>
                </a:solidFill>
                <a:latin typeface="Arial" pitchFamily="34" charset="0"/>
                <a:ea typeface="微软雅黑" panose="020b0503020204020204" pitchFamily="34" charset="-122"/>
                <a:cs typeface="+mn-cs"/>
              </a:defRPr>
            </a:lvl5pPr>
            <a:lvl6pPr marL="2286000" indent="0" algn="l" defTabSz="914400" rtl="0" eaLnBrk="1" latinLnBrk="0" hangingPunct="1">
              <a:lnSpc>
                <a:spcPct val="90000"/>
              </a:lnSpc>
              <a:spcBef>
                <a:spcPts val="500"/>
              </a:spcBef>
              <a:buFont typeface="Arial" pitchFamily="34" charset="0"/>
              <a:buNone/>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0" algn="l">
              <a:buNone/>
            </a:pPr>
            <a:r>
              <a:rPr lang="zh-CN" altLang="en-US" sz="1200" spc="130">
                <a:ln>
                  <a:noFill/>
                  <a:prstDash val="sysDot"/>
                </a:ln>
                <a:solidFill>
                  <a:srgbClr val="666666"/>
                </a:solidFill>
                <a:sym typeface="+mn-ea"/>
              </a:rPr>
              <a:t>组织文化的作用：组织文化对组织的领导力和管理有着重要的影响它能够影响组织成员的行为和态度提高组织的凝聚力和竞争力促进组织的可持续发展。</a:t>
            </a:r>
            <a:endParaRPr lang="zh-CN" altLang="en-US" sz="1200" spc="130">
              <a:ln>
                <a:noFill/>
                <a:prstDash val="sysDot"/>
              </a:ln>
              <a:solidFill>
                <a:srgbClr val="666666"/>
              </a:solidFill>
              <a:sym typeface="+mn-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9" name=""/>
        <p:cNvGrpSpPr/>
        <p:nvPr/>
      </p:nvGrpSpPr>
      <p:grpSpPr>
        <a:xfrm>
          <a:off x="0" y="0"/>
          <a:ext cx="0" cy="0"/>
        </a:xfrm>
      </p:grpSpPr>
      <p:sp>
        <p:nvSpPr>
          <p:cNvPr id="1049100" name="标题 1"/>
          <p:cNvSpPr>
            <a:spLocks noGrp="1"/>
          </p:cNvSpPr>
          <p:nvPr>
            <p:ph type="title"/>
          </p:nvPr>
        </p:nvSpPr>
        <p:spPr/>
        <p:txBody>
          <a:bodyPr/>
          <a:lstStyle/>
          <a:p>
            <a:r>
              <a:rPr lang="zh-CN" altLang="en-US"/>
              <a:t>组织文化的类型与塑造</a:t>
            </a:r>
            <a:endParaRPr lang="zh-CN" altLang="en-US"/>
          </a:p>
        </p:txBody>
      </p:sp>
      <p:sp>
        <p:nvSpPr>
          <p:cNvPr id="1049102" name="矩形 15"/>
          <p:cNvSpPr/>
          <p:nvPr>
            <p:custDataLst>
              <p:tags r:id="rId2"/>
            </p:custDataLst>
          </p:nvPr>
        </p:nvSpPr>
        <p:spPr>
          <a:xfrm>
            <a:off x="2384776" y="1446120"/>
            <a:ext cx="7425750" cy="652931"/>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l"/>
            <a:r>
              <a:rPr lang="zh-CN" altLang="en-US" sz="1200" spc="150">
                <a:solidFill>
                  <a:schemeClr val="tx1">
                    <a:lumMod val="85000"/>
                    <a:lumOff val="15000"/>
                  </a:schemeClr>
                </a:solidFill>
                <a:latin typeface="+mn-ea"/>
                <a:sym typeface="+mn-ea"/>
              </a:rPr>
              <a:t>组织文化的定义：指组织内部成员共同遵循的价值观念、行为准则和思维方式。</a:t>
            </a:r>
            <a:endParaRPr lang="zh-CN" altLang="en-US" sz="1200" spc="150">
              <a:solidFill>
                <a:schemeClr val="tx1">
                  <a:lumMod val="85000"/>
                  <a:lumOff val="15000"/>
                </a:schemeClr>
              </a:solidFill>
              <a:latin typeface="+mn-ea"/>
              <a:sym typeface="+mn-ea"/>
            </a:endParaRPr>
          </a:p>
        </p:txBody>
      </p:sp>
      <p:sp>
        <p:nvSpPr>
          <p:cNvPr id="1049104" name="任意多边形 17"/>
          <p:cNvSpPr/>
          <p:nvPr>
            <p:custDataLst>
              <p:tags r:id="rId3"/>
            </p:custDataLst>
          </p:nvPr>
        </p:nvSpPr>
        <p:spPr>
          <a:xfrm flipV="1">
            <a:off x="2305533" y="1364400"/>
            <a:ext cx="1328149" cy="250111"/>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106" name="任意多边形 18"/>
          <p:cNvSpPr/>
          <p:nvPr>
            <p:custDataLst>
              <p:tags r:id="rId4"/>
            </p:custDataLst>
          </p:nvPr>
        </p:nvSpPr>
        <p:spPr>
          <a:xfrm flipH="1">
            <a:off x="8559143" y="1931484"/>
            <a:ext cx="1328149" cy="250111"/>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108" name="矩形 27"/>
          <p:cNvSpPr/>
          <p:nvPr>
            <p:custDataLst>
              <p:tags r:id="rId5"/>
            </p:custDataLst>
          </p:nvPr>
        </p:nvSpPr>
        <p:spPr>
          <a:xfrm>
            <a:off x="2384776" y="2778396"/>
            <a:ext cx="7425750" cy="652931"/>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l"/>
            <a:r>
              <a:rPr lang="zh-CN" altLang="en-US" sz="1200" spc="150">
                <a:solidFill>
                  <a:schemeClr val="tx1">
                    <a:lumMod val="85000"/>
                    <a:lumOff val="15000"/>
                  </a:schemeClr>
                </a:solidFill>
                <a:latin typeface="+mn-ea"/>
                <a:sym typeface="+mn-ea"/>
              </a:rPr>
              <a:t>组织文化的类型：包括强文化、弱文化、混合文化等。</a:t>
            </a:r>
            <a:endParaRPr lang="zh-CN" altLang="en-US" sz="1200" spc="150">
              <a:solidFill>
                <a:schemeClr val="tx1">
                  <a:lumMod val="85000"/>
                  <a:lumOff val="15000"/>
                </a:schemeClr>
              </a:solidFill>
              <a:latin typeface="+mn-ea"/>
              <a:sym typeface="+mn-ea"/>
            </a:endParaRPr>
          </a:p>
        </p:txBody>
      </p:sp>
      <p:sp>
        <p:nvSpPr>
          <p:cNvPr id="1049110" name="任意多边形 29"/>
          <p:cNvSpPr/>
          <p:nvPr>
            <p:custDataLst>
              <p:tags r:id="rId6"/>
            </p:custDataLst>
          </p:nvPr>
        </p:nvSpPr>
        <p:spPr>
          <a:xfrm flipV="1">
            <a:off x="2305533" y="2696677"/>
            <a:ext cx="1328149" cy="250111"/>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112" name="任意多边形 30"/>
          <p:cNvSpPr/>
          <p:nvPr>
            <p:custDataLst>
              <p:tags r:id="rId7"/>
            </p:custDataLst>
          </p:nvPr>
        </p:nvSpPr>
        <p:spPr>
          <a:xfrm flipH="1">
            <a:off x="8559143" y="3263761"/>
            <a:ext cx="1328149" cy="250111"/>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114" name="矩形 5"/>
          <p:cNvSpPr/>
          <p:nvPr>
            <p:custDataLst>
              <p:tags r:id="rId8"/>
            </p:custDataLst>
          </p:nvPr>
        </p:nvSpPr>
        <p:spPr>
          <a:xfrm>
            <a:off x="2384776" y="4110673"/>
            <a:ext cx="7425750" cy="652931"/>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l"/>
            <a:r>
              <a:rPr lang="zh-CN" altLang="en-US" sz="1200" spc="150">
                <a:solidFill>
                  <a:schemeClr val="tx1">
                    <a:lumMod val="85000"/>
                    <a:lumOff val="15000"/>
                  </a:schemeClr>
                </a:solidFill>
                <a:latin typeface="+mn-ea"/>
                <a:sym typeface="+mn-ea"/>
              </a:rPr>
              <a:t>塑造组织文化的关键因素：领导者、组织结构、人力资源政策等。</a:t>
            </a:r>
            <a:endParaRPr lang="zh-CN" altLang="en-US" sz="1200" spc="150">
              <a:solidFill>
                <a:schemeClr val="tx1">
                  <a:lumMod val="85000"/>
                  <a:lumOff val="15000"/>
                </a:schemeClr>
              </a:solidFill>
              <a:latin typeface="+mn-ea"/>
              <a:sym typeface="+mn-ea"/>
            </a:endParaRPr>
          </a:p>
        </p:txBody>
      </p:sp>
      <p:sp>
        <p:nvSpPr>
          <p:cNvPr id="1049116" name="任意多边形 7"/>
          <p:cNvSpPr/>
          <p:nvPr>
            <p:custDataLst>
              <p:tags r:id="rId9"/>
            </p:custDataLst>
          </p:nvPr>
        </p:nvSpPr>
        <p:spPr>
          <a:xfrm flipV="1">
            <a:off x="2305533" y="4028953"/>
            <a:ext cx="1328149" cy="250111"/>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118" name="任意多边形 8"/>
          <p:cNvSpPr/>
          <p:nvPr>
            <p:custDataLst>
              <p:tags r:id="rId10"/>
            </p:custDataLst>
          </p:nvPr>
        </p:nvSpPr>
        <p:spPr>
          <a:xfrm flipH="1">
            <a:off x="8559143" y="4596037"/>
            <a:ext cx="1328149" cy="250111"/>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120" name="矩形 10"/>
          <p:cNvSpPr/>
          <p:nvPr>
            <p:custDataLst>
              <p:tags r:id="rId11"/>
            </p:custDataLst>
          </p:nvPr>
        </p:nvSpPr>
        <p:spPr>
          <a:xfrm>
            <a:off x="2384776" y="5442949"/>
            <a:ext cx="7425750" cy="652931"/>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l"/>
            <a:r>
              <a:rPr lang="zh-CN" altLang="en-US" sz="1200" spc="150">
                <a:solidFill>
                  <a:schemeClr val="tx1">
                    <a:lumMod val="85000"/>
                    <a:lumOff val="15000"/>
                  </a:schemeClr>
                </a:solidFill>
                <a:latin typeface="+mn-ea"/>
                <a:sym typeface="+mn-ea"/>
              </a:rPr>
              <a:t>组织文化与领导力的关系：组织文化能够影响领导者的领导风格和行为同时领导者也能塑造和改变组织文化。</a:t>
            </a:r>
            <a:endParaRPr lang="zh-CN" altLang="en-US" sz="1200" spc="150">
              <a:solidFill>
                <a:schemeClr val="tx1">
                  <a:lumMod val="85000"/>
                  <a:lumOff val="15000"/>
                </a:schemeClr>
              </a:solidFill>
              <a:latin typeface="+mn-ea"/>
              <a:sym typeface="+mn-ea"/>
            </a:endParaRPr>
          </a:p>
        </p:txBody>
      </p:sp>
      <p:sp>
        <p:nvSpPr>
          <p:cNvPr id="1049122" name="任意多边形 12"/>
          <p:cNvSpPr/>
          <p:nvPr>
            <p:custDataLst>
              <p:tags r:id="rId12"/>
            </p:custDataLst>
          </p:nvPr>
        </p:nvSpPr>
        <p:spPr>
          <a:xfrm flipV="1">
            <a:off x="2305533" y="5361230"/>
            <a:ext cx="1328149" cy="250111"/>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124" name="任意多边形 13"/>
          <p:cNvSpPr/>
          <p:nvPr>
            <p:custDataLst>
              <p:tags r:id="rId13"/>
            </p:custDataLst>
          </p:nvPr>
        </p:nvSpPr>
        <p:spPr>
          <a:xfrm flipH="1">
            <a:off x="8559143" y="5928314"/>
            <a:ext cx="1328149" cy="250111"/>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7" name=""/>
        <p:cNvGrpSpPr/>
        <p:nvPr/>
      </p:nvGrpSpPr>
      <p:grpSpPr>
        <a:xfrm>
          <a:off x="0" y="0"/>
          <a:ext cx="0" cy="0"/>
        </a:xfrm>
      </p:grpSpPr>
      <p:sp>
        <p:nvSpPr>
          <p:cNvPr id="1049164" name="标题 1"/>
          <p:cNvSpPr>
            <a:spLocks noGrp="1"/>
          </p:cNvSpPr>
          <p:nvPr>
            <p:ph type="title"/>
          </p:nvPr>
        </p:nvSpPr>
        <p:spPr/>
        <p:txBody>
          <a:bodyPr/>
          <a:lstStyle/>
          <a:p>
            <a:r>
              <a:rPr lang="zh-CN" altLang="en-US"/>
              <a:t>领导力理论的发展与演变</a:t>
            </a:r>
            <a:endParaRPr lang="zh-CN" altLang="en-US"/>
          </a:p>
        </p:txBody>
      </p:sp>
      <p:sp>
        <p:nvSpPr>
          <p:cNvPr id="1049166" name="圆角矩形 26"/>
          <p:cNvSpPr/>
          <p:nvPr>
            <p:custDataLst>
              <p:tags r:id="rId2"/>
            </p:custDataLst>
          </p:nvPr>
        </p:nvSpPr>
        <p:spPr>
          <a:xfrm>
            <a:off x="838200" y="1852984"/>
            <a:ext cx="2485527" cy="3835905"/>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latin typeface="+mn-ea"/>
              <a:sym typeface="+mn-ea"/>
            </a:endParaRPr>
          </a:p>
        </p:txBody>
      </p:sp>
      <p:sp>
        <p:nvSpPr>
          <p:cNvPr id="1049168" name="圆角矩形 28"/>
          <p:cNvSpPr/>
          <p:nvPr>
            <p:custDataLst>
              <p:tags r:id="rId3"/>
            </p:custDataLst>
          </p:nvPr>
        </p:nvSpPr>
        <p:spPr>
          <a:xfrm>
            <a:off x="840636" y="1852984"/>
            <a:ext cx="2480833" cy="203831"/>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3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effectLst/>
              <a:latin typeface="+mn-ea"/>
              <a:sym typeface="+mn-ea"/>
            </a:endParaRPr>
          </a:p>
        </p:txBody>
      </p:sp>
      <p:sp>
        <p:nvSpPr>
          <p:cNvPr id="1049170" name="文本框 31"/>
          <p:cNvSpPr txBox="1"/>
          <p:nvPr>
            <p:custDataLst>
              <p:tags r:id="rId4"/>
            </p:custDataLst>
          </p:nvPr>
        </p:nvSpPr>
        <p:spPr>
          <a:xfrm>
            <a:off x="986770" y="2256680"/>
            <a:ext cx="2188497" cy="3264364"/>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auto">
              <a:lnSpc>
                <a:spcPct val="120000"/>
              </a:lnSpc>
            </a:pPr>
            <a:r>
              <a:rPr lang="zh-CN" altLang="en-US" sz="2000" spc="200">
                <a:solidFill>
                  <a:schemeClr val="tx1">
                    <a:lumMod val="85000"/>
                    <a:lumOff val="15000"/>
                  </a:schemeClr>
                </a:solidFill>
                <a:latin typeface="+mn-ea"/>
                <a:sym typeface="+mn-ea"/>
              </a:rPr>
              <a:t>领导力理论的起源：随着人类社会的不断发展领导力理论逐渐形成并不断完善。</a:t>
            </a:r>
            <a:endParaRPr lang="zh-CN" altLang="en-US" sz="2000" spc="200">
              <a:solidFill>
                <a:schemeClr val="tx1">
                  <a:lumMod val="85000"/>
                  <a:lumOff val="15000"/>
                </a:schemeClr>
              </a:solidFill>
              <a:latin typeface="+mn-ea"/>
              <a:sym typeface="+mn-ea"/>
            </a:endParaRPr>
          </a:p>
        </p:txBody>
      </p:sp>
      <p:sp>
        <p:nvSpPr>
          <p:cNvPr id="1049172" name="圆角矩形 29"/>
          <p:cNvSpPr/>
          <p:nvPr>
            <p:custDataLst>
              <p:tags r:id="rId5"/>
            </p:custDataLst>
          </p:nvPr>
        </p:nvSpPr>
        <p:spPr>
          <a:xfrm>
            <a:off x="3514898" y="1852984"/>
            <a:ext cx="2485527" cy="3835905"/>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latin typeface="+mn-ea"/>
              <a:sym typeface="+mn-ea"/>
            </a:endParaRPr>
          </a:p>
        </p:txBody>
      </p:sp>
      <p:sp>
        <p:nvSpPr>
          <p:cNvPr id="1049174" name="圆角矩形 32"/>
          <p:cNvSpPr/>
          <p:nvPr>
            <p:custDataLst>
              <p:tags r:id="rId6"/>
            </p:custDataLst>
          </p:nvPr>
        </p:nvSpPr>
        <p:spPr>
          <a:xfrm>
            <a:off x="3517334" y="1852984"/>
            <a:ext cx="2480833" cy="203831"/>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effectLst/>
              <a:latin typeface="+mn-ea"/>
            </a:endParaRPr>
          </a:p>
        </p:txBody>
      </p:sp>
      <p:sp>
        <p:nvSpPr>
          <p:cNvPr id="1049176" name="文本框 34"/>
          <p:cNvSpPr txBox="1"/>
          <p:nvPr>
            <p:custDataLst>
              <p:tags r:id="rId7"/>
            </p:custDataLst>
          </p:nvPr>
        </p:nvSpPr>
        <p:spPr>
          <a:xfrm>
            <a:off x="3665904" y="2256680"/>
            <a:ext cx="2185815" cy="3265652"/>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领导力理论的发展阶段：包括行为理论、情境理论、变革型领导等阶段每个阶段都有其独特的理论观点和实践应用。</a:t>
            </a:r>
            <a:endParaRPr lang="zh-CN" altLang="en-US" sz="2000" spc="200">
              <a:solidFill>
                <a:schemeClr val="tx1">
                  <a:lumMod val="85000"/>
                  <a:lumOff val="15000"/>
                </a:schemeClr>
              </a:solidFill>
              <a:latin typeface="+mn-ea"/>
              <a:sym typeface="+mn-ea"/>
            </a:endParaRPr>
          </a:p>
        </p:txBody>
      </p:sp>
      <p:sp>
        <p:nvSpPr>
          <p:cNvPr id="1049178" name="圆角矩形 3"/>
          <p:cNvSpPr/>
          <p:nvPr>
            <p:custDataLst>
              <p:tags r:id="rId8"/>
            </p:custDataLst>
          </p:nvPr>
        </p:nvSpPr>
        <p:spPr>
          <a:xfrm>
            <a:off x="6191596" y="1852984"/>
            <a:ext cx="2485527" cy="3835905"/>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latin typeface="+mn-ea"/>
              <a:sym typeface="+mn-ea"/>
            </a:endParaRPr>
          </a:p>
        </p:txBody>
      </p:sp>
      <p:sp>
        <p:nvSpPr>
          <p:cNvPr id="1049180" name="圆角矩形 4"/>
          <p:cNvSpPr/>
          <p:nvPr>
            <p:custDataLst>
              <p:tags r:id="rId9"/>
            </p:custDataLst>
          </p:nvPr>
        </p:nvSpPr>
        <p:spPr>
          <a:xfrm>
            <a:off x="6194032" y="1852984"/>
            <a:ext cx="2480833" cy="203831"/>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effectLst/>
              <a:latin typeface="+mn-ea"/>
            </a:endParaRPr>
          </a:p>
        </p:txBody>
      </p:sp>
      <p:sp>
        <p:nvSpPr>
          <p:cNvPr id="1049182" name="文本框 5"/>
          <p:cNvSpPr txBox="1"/>
          <p:nvPr>
            <p:custDataLst>
              <p:tags r:id="rId10"/>
            </p:custDataLst>
          </p:nvPr>
        </p:nvSpPr>
        <p:spPr>
          <a:xfrm>
            <a:off x="6341993" y="2256680"/>
            <a:ext cx="2185815" cy="3265652"/>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领导力理论的演变趋势：随着时代的发展和社会的进步领导力理论也在不断演变逐渐呈现出多元化、跨界融合等趋势。</a:t>
            </a:r>
            <a:endParaRPr lang="zh-CN" altLang="en-US" sz="2000" spc="200">
              <a:solidFill>
                <a:schemeClr val="tx1">
                  <a:lumMod val="85000"/>
                  <a:lumOff val="15000"/>
                </a:schemeClr>
              </a:solidFill>
              <a:latin typeface="+mn-ea"/>
              <a:sym typeface="+mn-ea"/>
            </a:endParaRPr>
          </a:p>
        </p:txBody>
      </p:sp>
      <p:sp>
        <p:nvSpPr>
          <p:cNvPr id="1049184" name="圆角矩形 8"/>
          <p:cNvSpPr/>
          <p:nvPr>
            <p:custDataLst>
              <p:tags r:id="rId11"/>
            </p:custDataLst>
          </p:nvPr>
        </p:nvSpPr>
        <p:spPr>
          <a:xfrm>
            <a:off x="8868295" y="1852984"/>
            <a:ext cx="2485527" cy="3835905"/>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latin typeface="+mn-ea"/>
              <a:sym typeface="+mn-ea"/>
            </a:endParaRPr>
          </a:p>
        </p:txBody>
      </p:sp>
      <p:sp>
        <p:nvSpPr>
          <p:cNvPr id="1049186" name="圆角矩形 9"/>
          <p:cNvSpPr/>
          <p:nvPr>
            <p:custDataLst>
              <p:tags r:id="rId12"/>
            </p:custDataLst>
          </p:nvPr>
        </p:nvSpPr>
        <p:spPr>
          <a:xfrm>
            <a:off x="8870730" y="1852984"/>
            <a:ext cx="2480833" cy="203831"/>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effectLst/>
              <a:latin typeface="+mn-ea"/>
            </a:endParaRPr>
          </a:p>
        </p:txBody>
      </p:sp>
      <p:sp>
        <p:nvSpPr>
          <p:cNvPr id="1049188" name="文本框 10"/>
          <p:cNvSpPr txBox="1"/>
          <p:nvPr>
            <p:custDataLst>
              <p:tags r:id="rId13"/>
            </p:custDataLst>
          </p:nvPr>
        </p:nvSpPr>
        <p:spPr>
          <a:xfrm>
            <a:off x="9018691" y="2256680"/>
            <a:ext cx="2185815" cy="3265652"/>
          </a:xfrm>
          <a:prstGeom prst="rect">
            <a:avLst/>
          </a:prstGeom>
          <a:noFill/>
        </p:spPr>
        <p:txBody>
          <a:bodyPr wrap="square" rtlCol="0" anchor="t" anchorCtr="0">
            <a:normAutofit fontScale="9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领导力理论的实践意义：领导力理论的发展与演变对于组织文化与领导力的培养和提高具有重要的实践意义有助于提高组织的竞争力和可持续发展能力。</a:t>
            </a:r>
            <a:endParaRPr lang="zh-CN" altLang="en-US" sz="2000" spc="200">
              <a:solidFill>
                <a:schemeClr val="tx1">
                  <a:lumMod val="85000"/>
                  <a:lumOff val="15000"/>
                </a:schemeClr>
              </a:solidFill>
              <a:latin typeface="+mn-ea"/>
              <a:sym typeface="+mn-ea"/>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5" name=""/>
        <p:cNvGrpSpPr/>
        <p:nvPr/>
      </p:nvGrpSpPr>
      <p:grpSpPr>
        <a:xfrm>
          <a:off x="0" y="0"/>
          <a:ext cx="0" cy="0"/>
        </a:xfrm>
      </p:grpSpPr>
      <p:sp>
        <p:nvSpPr>
          <p:cNvPr id="1049228" name="标题 1"/>
          <p:cNvSpPr>
            <a:spLocks noGrp="1"/>
          </p:cNvSpPr>
          <p:nvPr>
            <p:ph type="title"/>
          </p:nvPr>
        </p:nvSpPr>
        <p:spPr/>
        <p:txBody>
          <a:bodyPr/>
          <a:lstStyle/>
          <a:p>
            <a:r>
              <a:rPr lang="zh-CN" altLang="en-US"/>
              <a:t>领导风格与组织绩效的关系</a:t>
            </a:r>
            <a:endParaRPr lang="zh-CN" altLang="en-US"/>
          </a:p>
        </p:txBody>
      </p:sp>
      <p:sp>
        <p:nvSpPr>
          <p:cNvPr id="1049230" name="矩形: 圆角 1"/>
          <p:cNvSpPr/>
          <p:nvPr>
            <p:custDataLst>
              <p:tags r:id="rId2"/>
            </p:custDataLst>
          </p:nvPr>
        </p:nvSpPr>
        <p:spPr>
          <a:xfrm>
            <a:off x="838200" y="2314184"/>
            <a:ext cx="5194304" cy="1337228"/>
          </a:xfrm>
          <a:prstGeom prst="roundRect">
            <a:avLst>
              <a:gd name="adj" fmla="val 8028"/>
            </a:avLst>
          </a:prstGeom>
          <a:solidFill>
            <a:schemeClr val="lt1">
              <a:lumMod val="100000"/>
            </a:schemeClr>
          </a:solidFill>
          <a:ln>
            <a:gradFill>
              <a:gsLst>
                <a:gs pos="0">
                  <a:schemeClr val="accent1">
                    <a:lumMod val="40000"/>
                    <a:lumOff val="60000"/>
                    <a:alpha val="80000"/>
                  </a:schemeClr>
                </a:gs>
                <a:gs pos="100000">
                  <a:schemeClr val="accent1">
                    <a:alpha val="100000"/>
                  </a:schemeClr>
                </a:gs>
              </a:gsLst>
              <a:lin ang="13320000" scaled="0"/>
            </a:gradFill>
          </a:ln>
          <a:effectLst>
            <a:outerShdw blurRad="203200" dist="76200" dir="2160000" algn="tr" rotWithShape="0">
              <a:schemeClr val="accent1">
                <a:alpha val="10000"/>
              </a:schemeClr>
            </a:outerShdw>
          </a:effectLst>
        </p:spPr>
        <p:style>
          <a:lnRef idx="1">
            <a:schemeClr val="accent1"/>
          </a:lnRef>
          <a:fillRef idx="2">
            <a:schemeClr val="accent1"/>
          </a:fillRef>
          <a:effectRef idx="1">
            <a:schemeClr val="accent1"/>
          </a:effectRef>
          <a:fontRef idx="minor">
            <a:schemeClr val="dk1"/>
          </a:fontRef>
        </p:style>
        <p:txBody>
          <a:bodyPr rot="0" spcFirstLastPara="0" vertOverflow="overflow" horzOverflow="overflow" vert="horz" wrap="square" lIns="91440" tIns="45720" rIns="91440" bIns="45720" numCol="1" spcCol="0" rtlCol="0" fromWordArt="0" anchor="ctr" anchorCtr="0" forceAA="0" compatLnSpc="1">
            <a:normAutofit/>
          </a:bodyPr>
          <a:lstStyle>
            <a:defPPr>
              <a:defRPr lang="zh-CN"/>
            </a:defPPr>
            <a:lvl1pPr marL="0" algn="l" defTabSz="914400" rtl="0" eaLnBrk="1" latinLnBrk="0" hangingPunct="1">
              <a:defRPr sz="1800" kern="1200">
                <a:solidFill>
                  <a:srgbClr val="333333"/>
                </a:solidFill>
                <a:latin typeface="Arial"/>
                <a:ea typeface="+mn-ea"/>
                <a:cs typeface="+mn-cs"/>
              </a:defRPr>
            </a:lvl1pPr>
            <a:lvl2pPr marL="457200" algn="l" defTabSz="914400" rtl="0" eaLnBrk="1" latinLnBrk="0" hangingPunct="1">
              <a:defRPr sz="1800" kern="1200">
                <a:solidFill>
                  <a:srgbClr val="333333"/>
                </a:solidFill>
                <a:latin typeface="Arial"/>
                <a:ea typeface="+mn-ea"/>
                <a:cs typeface="+mn-cs"/>
              </a:defRPr>
            </a:lvl2pPr>
            <a:lvl3pPr marL="914400" algn="l" defTabSz="914400" rtl="0" eaLnBrk="1" latinLnBrk="0" hangingPunct="1">
              <a:defRPr sz="1800" kern="1200">
                <a:solidFill>
                  <a:srgbClr val="333333"/>
                </a:solidFill>
                <a:latin typeface="Arial"/>
                <a:ea typeface="+mn-ea"/>
                <a:cs typeface="+mn-cs"/>
              </a:defRPr>
            </a:lvl3pPr>
            <a:lvl4pPr marL="1371600" algn="l" defTabSz="914400" rtl="0" eaLnBrk="1" latinLnBrk="0" hangingPunct="1">
              <a:defRPr sz="1800" kern="1200">
                <a:solidFill>
                  <a:srgbClr val="333333"/>
                </a:solidFill>
                <a:latin typeface="Arial"/>
                <a:ea typeface="+mn-ea"/>
                <a:cs typeface="+mn-cs"/>
              </a:defRPr>
            </a:lvl4pPr>
            <a:lvl5pPr marL="1828800" algn="l" defTabSz="914400" rtl="0" eaLnBrk="1" latinLnBrk="0" hangingPunct="1">
              <a:defRPr sz="1800" kern="1200">
                <a:solidFill>
                  <a:srgbClr val="333333"/>
                </a:solidFill>
                <a:latin typeface="Arial"/>
                <a:ea typeface="+mn-ea"/>
                <a:cs typeface="+mn-cs"/>
              </a:defRPr>
            </a:lvl5pPr>
            <a:lvl6pPr marL="2286000" algn="l" defTabSz="914400" rtl="0" eaLnBrk="1" latinLnBrk="0" hangingPunct="1">
              <a:defRPr sz="1800" kern="1200">
                <a:solidFill>
                  <a:srgbClr val="333333"/>
                </a:solidFill>
                <a:latin typeface="Arial"/>
                <a:ea typeface="+mn-ea"/>
                <a:cs typeface="+mn-cs"/>
              </a:defRPr>
            </a:lvl6pPr>
            <a:lvl7pPr marL="2743200" algn="l" defTabSz="914400" rtl="0" eaLnBrk="1" latinLnBrk="0" hangingPunct="1">
              <a:defRPr sz="1800" kern="1200">
                <a:solidFill>
                  <a:srgbClr val="333333"/>
                </a:solidFill>
                <a:latin typeface="Arial"/>
                <a:ea typeface="+mn-ea"/>
                <a:cs typeface="+mn-cs"/>
              </a:defRPr>
            </a:lvl7pPr>
            <a:lvl8pPr marL="3200400" algn="l" defTabSz="914400" rtl="0" eaLnBrk="1" latinLnBrk="0" hangingPunct="1">
              <a:defRPr sz="1800" kern="1200">
                <a:solidFill>
                  <a:srgbClr val="333333"/>
                </a:solidFill>
                <a:latin typeface="Arial"/>
                <a:ea typeface="+mn-ea"/>
                <a:cs typeface="+mn-cs"/>
              </a:defRPr>
            </a:lvl8pPr>
            <a:lvl9pPr marL="3657600" algn="l" defTabSz="914400" rtl="0" eaLnBrk="1" latinLnBrk="0" hangingPunct="1">
              <a:defRPr sz="1800" kern="1200">
                <a:solidFill>
                  <a:srgbClr val="333333"/>
                </a:solidFill>
                <a:latin typeface="Arial"/>
                <a:ea typeface="+mn-ea"/>
                <a:cs typeface="+mn-cs"/>
              </a:defRPr>
            </a:lvl9pPr>
          </a:lstStyle>
          <a:p>
            <a:pPr algn="ctr"/>
            <a:endParaRPr lang="zh-CN" altLang="en-US">
              <a:cs typeface="+mn-ea"/>
            </a:endParaRPr>
          </a:p>
        </p:txBody>
      </p:sp>
      <p:sp>
        <p:nvSpPr>
          <p:cNvPr id="1049232" name="Freeform 7"/>
          <p:cNvSpPr/>
          <p:nvPr>
            <p:custDataLst>
              <p:tags r:id="rId3"/>
            </p:custDataLst>
          </p:nvPr>
        </p:nvSpPr>
        <p:spPr bwMode="auto">
          <a:xfrm flipV="1">
            <a:off x="958055" y="2446816"/>
            <a:ext cx="1415551" cy="1074518"/>
          </a:xfrm>
          <a:custGeom>
            <a:gdLst>
              <a:gd name="T0" fmla="*/ 163 w 184"/>
              <a:gd name="T1" fmla="*/ 138 h 138"/>
              <a:gd name="T2" fmla="*/ 17 w 184"/>
              <a:gd name="T3" fmla="*/ 138 h 138"/>
              <a:gd name="T4" fmla="*/ 0 w 184"/>
              <a:gd name="T5" fmla="*/ 121 h 138"/>
              <a:gd name="T6" fmla="*/ 0 w 184"/>
              <a:gd name="T7" fmla="*/ 17 h 138"/>
              <a:gd name="T8" fmla="*/ 17 w 184"/>
              <a:gd name="T9" fmla="*/ 0 h 138"/>
              <a:gd name="T10" fmla="*/ 111 w 184"/>
              <a:gd name="T11" fmla="*/ 0 h 138"/>
              <a:gd name="T12" fmla="*/ 126 w 184"/>
              <a:gd name="T13" fmla="*/ 9 h 138"/>
              <a:gd name="T14" fmla="*/ 178 w 184"/>
              <a:gd name="T15" fmla="*/ 113 h 138"/>
              <a:gd name="T16" fmla="*/ 163 w 184"/>
              <a:gd name="T17" fmla="*/ 138 h 13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84" h="138">
                <a:moveTo>
                  <a:pt x="163" y="138"/>
                </a:moveTo>
                <a:cubicBezTo>
                  <a:pt x="17" y="138"/>
                  <a:pt x="17" y="138"/>
                  <a:pt x="17" y="138"/>
                </a:cubicBezTo>
                <a:cubicBezTo>
                  <a:pt x="8" y="138"/>
                  <a:pt x="0" y="130"/>
                  <a:pt x="0" y="121"/>
                </a:cubicBezTo>
                <a:cubicBezTo>
                  <a:pt x="0" y="17"/>
                  <a:pt x="0" y="17"/>
                  <a:pt x="0" y="17"/>
                </a:cubicBezTo>
                <a:cubicBezTo>
                  <a:pt x="0" y="7"/>
                  <a:pt x="8" y="0"/>
                  <a:pt x="17" y="0"/>
                </a:cubicBezTo>
                <a:cubicBezTo>
                  <a:pt x="111" y="0"/>
                  <a:pt x="111" y="0"/>
                  <a:pt x="111" y="0"/>
                </a:cubicBezTo>
                <a:cubicBezTo>
                  <a:pt x="117" y="0"/>
                  <a:pt x="123" y="3"/>
                  <a:pt x="126" y="9"/>
                </a:cubicBezTo>
                <a:cubicBezTo>
                  <a:pt x="178" y="113"/>
                  <a:pt x="178" y="113"/>
                  <a:pt x="178" y="113"/>
                </a:cubicBezTo>
                <a:cubicBezTo>
                  <a:pt x="184" y="124"/>
                  <a:pt x="176" y="138"/>
                  <a:pt x="163" y="138"/>
                </a:cubicBezTo>
                <a:close/>
              </a:path>
            </a:pathLst>
          </a:custGeom>
          <a:gradFill>
            <a:gsLst>
              <a:gs pos="0">
                <a:schemeClr val="accent1">
                  <a:lumMod val="20000"/>
                  <a:lumOff val="80000"/>
                </a:schemeClr>
              </a:gs>
              <a:gs pos="0">
                <a:schemeClr val="accent1"/>
              </a:gs>
              <a:gs pos="70000">
                <a:schemeClr val="accent1">
                  <a:lumMod val="80000"/>
                  <a:lumOff val="20000"/>
                </a:schemeClr>
              </a:gs>
            </a:gsLst>
            <a:lin ang="11760000" scaled="0"/>
          </a:gradFill>
          <a:ln>
            <a:noFill/>
          </a:ln>
          <a:effectLst>
            <a:outerShdw blurRad="101600" dist="101600" dir="3000000" algn="t" rotWithShape="0">
              <a:schemeClr val="accent1">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ym typeface="+mn-ea"/>
            </a:endParaRPr>
          </a:p>
        </p:txBody>
      </p:sp>
      <p:sp>
        <p:nvSpPr>
          <p:cNvPr id="1049234" name="标题"/>
          <p:cNvSpPr txBox="1"/>
          <p:nvPr>
            <p:custDataLst>
              <p:tags r:id="rId4"/>
            </p:custDataLst>
          </p:nvPr>
        </p:nvSpPr>
        <p:spPr>
          <a:xfrm>
            <a:off x="958055" y="2406661"/>
            <a:ext cx="1099071" cy="1154133"/>
          </a:xfrm>
          <a:prstGeom prst="rect">
            <a:avLst/>
          </a:prstGeom>
          <a:noFill/>
        </p:spPr>
        <p:txBody>
          <a:bodyPr wrap="square" lIns="90000" tIns="46800" rIns="9000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spc="300">
                <a:solidFill>
                  <a:schemeClr val="lt1">
                    <a:lumMod val="100000"/>
                  </a:schemeClr>
                </a:solidFill>
                <a:latin typeface="+mj-ea"/>
                <a:ea typeface="+mj-ea"/>
              </a:rPr>
              <a:t>添加标题</a:t>
            </a:r>
            <a:endParaRPr lang="zh-CN" altLang="en-US" sz="2400" b="1" spc="300">
              <a:solidFill>
                <a:schemeClr val="lt1">
                  <a:lumMod val="100000"/>
                </a:schemeClr>
              </a:solidFill>
              <a:latin typeface="+mj-ea"/>
              <a:ea typeface="+mj-ea"/>
            </a:endParaRPr>
          </a:p>
        </p:txBody>
      </p:sp>
      <p:sp>
        <p:nvSpPr>
          <p:cNvPr id="1049236" name="正文"/>
          <p:cNvSpPr txBox="1"/>
          <p:nvPr>
            <p:custDataLst>
              <p:tags r:id="rId5"/>
            </p:custDataLst>
          </p:nvPr>
        </p:nvSpPr>
        <p:spPr>
          <a:xfrm>
            <a:off x="2334866" y="2315401"/>
            <a:ext cx="3697692" cy="1337228"/>
          </a:xfrm>
          <a:prstGeom prst="rect">
            <a:avLst/>
          </a:prstGeom>
          <a:noFill/>
        </p:spPr>
        <p:txBody>
          <a:bodyPr wrap="square" lIns="90000" tIns="46800" rIns="90000" bIns="46800" rtlCol="0" anchor="ctr"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Aft>
                <a:spcPts val="1000"/>
              </a:spcAft>
            </a:pPr>
            <a:r>
              <a:rPr lang="zh-CN" altLang="en-US" sz="1400" spc="150">
                <a:solidFill>
                  <a:schemeClr val="dk1">
                    <a:lumMod val="80000"/>
                    <a:lumOff val="20000"/>
                  </a:schemeClr>
                </a:solidFill>
                <a:latin typeface="+mn-ea"/>
              </a:rPr>
              <a:t>领导风格对组织绩效的影响：不同的领导风格会对组织绩效产生不同的影响如变革型领导风格能够激发员工的创造力和参与度从而提高组织绩效。</a:t>
            </a:r>
            <a:endParaRPr lang="zh-CN" altLang="en-US" sz="1400" spc="150">
              <a:solidFill>
                <a:schemeClr val="dk1">
                  <a:lumMod val="80000"/>
                  <a:lumOff val="20000"/>
                </a:schemeClr>
              </a:solidFill>
              <a:latin typeface="+mn-ea"/>
            </a:endParaRPr>
          </a:p>
        </p:txBody>
      </p:sp>
      <p:sp>
        <p:nvSpPr>
          <p:cNvPr id="1049238" name="矩形: 圆角 19"/>
          <p:cNvSpPr/>
          <p:nvPr>
            <p:custDataLst>
              <p:tags r:id="rId6"/>
            </p:custDataLst>
          </p:nvPr>
        </p:nvSpPr>
        <p:spPr>
          <a:xfrm>
            <a:off x="6159274" y="2314184"/>
            <a:ext cx="5194304" cy="1337228"/>
          </a:xfrm>
          <a:prstGeom prst="roundRect">
            <a:avLst>
              <a:gd name="adj" fmla="val 8028"/>
            </a:avLst>
          </a:prstGeom>
          <a:solidFill>
            <a:schemeClr val="lt1">
              <a:lumMod val="100000"/>
            </a:schemeClr>
          </a:solidFill>
          <a:ln>
            <a:gradFill>
              <a:gsLst>
                <a:gs pos="0">
                  <a:schemeClr val="accent1">
                    <a:lumMod val="40000"/>
                    <a:lumOff val="60000"/>
                    <a:alpha val="80000"/>
                  </a:schemeClr>
                </a:gs>
                <a:gs pos="100000">
                  <a:schemeClr val="accent1">
                    <a:alpha val="100000"/>
                  </a:schemeClr>
                </a:gs>
              </a:gsLst>
              <a:lin ang="13320000" scaled="0"/>
            </a:gradFill>
          </a:ln>
          <a:effectLst>
            <a:outerShdw blurRad="203200" dist="76200" dir="2160000" algn="tr" rotWithShape="0">
              <a:schemeClr val="accent1">
                <a:alpha val="10000"/>
              </a:schemeClr>
            </a:outerShdw>
          </a:effectLst>
        </p:spPr>
        <p:style>
          <a:lnRef idx="1">
            <a:schemeClr val="accent1"/>
          </a:lnRef>
          <a:fillRef idx="2">
            <a:schemeClr val="accent1"/>
          </a:fillRef>
          <a:effectRef idx="1">
            <a:schemeClr val="accent1"/>
          </a:effectRef>
          <a:fontRef idx="minor">
            <a:schemeClr val="dk1"/>
          </a:fontRef>
        </p:style>
        <p:txBody>
          <a:bodyPr rot="0" spcFirstLastPara="0" vertOverflow="overflow" horzOverflow="overflow" vert="horz" wrap="square" lIns="91440" tIns="45720" rIns="91440" bIns="45720" numCol="1" spcCol="0" rtlCol="0" fromWordArt="0" anchor="ctr" anchorCtr="0" forceAA="0" compatLnSpc="1">
            <a:normAutofit/>
          </a:bodyPr>
          <a:lstStyle>
            <a:defPPr>
              <a:defRPr lang="zh-CN"/>
            </a:defPPr>
            <a:lvl1pPr marL="0" algn="l" defTabSz="914400" rtl="0" eaLnBrk="1" latinLnBrk="0" hangingPunct="1">
              <a:defRPr sz="1800" kern="1200">
                <a:solidFill>
                  <a:srgbClr val="333333"/>
                </a:solidFill>
                <a:latin typeface="Arial"/>
                <a:ea typeface="+mn-ea"/>
                <a:cs typeface="+mn-cs"/>
              </a:defRPr>
            </a:lvl1pPr>
            <a:lvl2pPr marL="457200" algn="l" defTabSz="914400" rtl="0" eaLnBrk="1" latinLnBrk="0" hangingPunct="1">
              <a:defRPr sz="1800" kern="1200">
                <a:solidFill>
                  <a:srgbClr val="333333"/>
                </a:solidFill>
                <a:latin typeface="Arial"/>
                <a:ea typeface="+mn-ea"/>
                <a:cs typeface="+mn-cs"/>
              </a:defRPr>
            </a:lvl2pPr>
            <a:lvl3pPr marL="914400" algn="l" defTabSz="914400" rtl="0" eaLnBrk="1" latinLnBrk="0" hangingPunct="1">
              <a:defRPr sz="1800" kern="1200">
                <a:solidFill>
                  <a:srgbClr val="333333"/>
                </a:solidFill>
                <a:latin typeface="Arial"/>
                <a:ea typeface="+mn-ea"/>
                <a:cs typeface="+mn-cs"/>
              </a:defRPr>
            </a:lvl3pPr>
            <a:lvl4pPr marL="1371600" algn="l" defTabSz="914400" rtl="0" eaLnBrk="1" latinLnBrk="0" hangingPunct="1">
              <a:defRPr sz="1800" kern="1200">
                <a:solidFill>
                  <a:srgbClr val="333333"/>
                </a:solidFill>
                <a:latin typeface="Arial"/>
                <a:ea typeface="+mn-ea"/>
                <a:cs typeface="+mn-cs"/>
              </a:defRPr>
            </a:lvl4pPr>
            <a:lvl5pPr marL="1828800" algn="l" defTabSz="914400" rtl="0" eaLnBrk="1" latinLnBrk="0" hangingPunct="1">
              <a:defRPr sz="1800" kern="1200">
                <a:solidFill>
                  <a:srgbClr val="333333"/>
                </a:solidFill>
                <a:latin typeface="Arial"/>
                <a:ea typeface="+mn-ea"/>
                <a:cs typeface="+mn-cs"/>
              </a:defRPr>
            </a:lvl5pPr>
            <a:lvl6pPr marL="2286000" algn="l" defTabSz="914400" rtl="0" eaLnBrk="1" latinLnBrk="0" hangingPunct="1">
              <a:defRPr sz="1800" kern="1200">
                <a:solidFill>
                  <a:srgbClr val="333333"/>
                </a:solidFill>
                <a:latin typeface="Arial"/>
                <a:ea typeface="+mn-ea"/>
                <a:cs typeface="+mn-cs"/>
              </a:defRPr>
            </a:lvl6pPr>
            <a:lvl7pPr marL="2743200" algn="l" defTabSz="914400" rtl="0" eaLnBrk="1" latinLnBrk="0" hangingPunct="1">
              <a:defRPr sz="1800" kern="1200">
                <a:solidFill>
                  <a:srgbClr val="333333"/>
                </a:solidFill>
                <a:latin typeface="Arial"/>
                <a:ea typeface="+mn-ea"/>
                <a:cs typeface="+mn-cs"/>
              </a:defRPr>
            </a:lvl7pPr>
            <a:lvl8pPr marL="3200400" algn="l" defTabSz="914400" rtl="0" eaLnBrk="1" latinLnBrk="0" hangingPunct="1">
              <a:defRPr sz="1800" kern="1200">
                <a:solidFill>
                  <a:srgbClr val="333333"/>
                </a:solidFill>
                <a:latin typeface="Arial"/>
                <a:ea typeface="+mn-ea"/>
                <a:cs typeface="+mn-cs"/>
              </a:defRPr>
            </a:lvl8pPr>
            <a:lvl9pPr marL="3657600" algn="l" defTabSz="914400" rtl="0" eaLnBrk="1" latinLnBrk="0" hangingPunct="1">
              <a:defRPr sz="1800" kern="1200">
                <a:solidFill>
                  <a:srgbClr val="333333"/>
                </a:solidFill>
                <a:latin typeface="Arial"/>
                <a:ea typeface="+mn-ea"/>
                <a:cs typeface="+mn-cs"/>
              </a:defRPr>
            </a:lvl9pPr>
          </a:lstStyle>
          <a:p>
            <a:pPr algn="ctr"/>
            <a:endParaRPr lang="zh-CN" altLang="en-US">
              <a:cs typeface="+mn-ea"/>
            </a:endParaRPr>
          </a:p>
        </p:txBody>
      </p:sp>
      <p:sp>
        <p:nvSpPr>
          <p:cNvPr id="1049240" name="Freeform 7"/>
          <p:cNvSpPr/>
          <p:nvPr>
            <p:custDataLst>
              <p:tags r:id="rId7"/>
            </p:custDataLst>
          </p:nvPr>
        </p:nvSpPr>
        <p:spPr bwMode="auto">
          <a:xfrm flipV="1">
            <a:off x="6273045" y="2445599"/>
            <a:ext cx="1415551" cy="1074518"/>
          </a:xfrm>
          <a:custGeom>
            <a:gdLst>
              <a:gd name="T0" fmla="*/ 163 w 184"/>
              <a:gd name="T1" fmla="*/ 138 h 138"/>
              <a:gd name="T2" fmla="*/ 17 w 184"/>
              <a:gd name="T3" fmla="*/ 138 h 138"/>
              <a:gd name="T4" fmla="*/ 0 w 184"/>
              <a:gd name="T5" fmla="*/ 121 h 138"/>
              <a:gd name="T6" fmla="*/ 0 w 184"/>
              <a:gd name="T7" fmla="*/ 17 h 138"/>
              <a:gd name="T8" fmla="*/ 17 w 184"/>
              <a:gd name="T9" fmla="*/ 0 h 138"/>
              <a:gd name="T10" fmla="*/ 111 w 184"/>
              <a:gd name="T11" fmla="*/ 0 h 138"/>
              <a:gd name="T12" fmla="*/ 126 w 184"/>
              <a:gd name="T13" fmla="*/ 9 h 138"/>
              <a:gd name="T14" fmla="*/ 178 w 184"/>
              <a:gd name="T15" fmla="*/ 113 h 138"/>
              <a:gd name="T16" fmla="*/ 163 w 184"/>
              <a:gd name="T17" fmla="*/ 138 h 13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84" h="138">
                <a:moveTo>
                  <a:pt x="163" y="138"/>
                </a:moveTo>
                <a:cubicBezTo>
                  <a:pt x="17" y="138"/>
                  <a:pt x="17" y="138"/>
                  <a:pt x="17" y="138"/>
                </a:cubicBezTo>
                <a:cubicBezTo>
                  <a:pt x="8" y="138"/>
                  <a:pt x="0" y="130"/>
                  <a:pt x="0" y="121"/>
                </a:cubicBezTo>
                <a:cubicBezTo>
                  <a:pt x="0" y="17"/>
                  <a:pt x="0" y="17"/>
                  <a:pt x="0" y="17"/>
                </a:cubicBezTo>
                <a:cubicBezTo>
                  <a:pt x="0" y="7"/>
                  <a:pt x="8" y="0"/>
                  <a:pt x="17" y="0"/>
                </a:cubicBezTo>
                <a:cubicBezTo>
                  <a:pt x="111" y="0"/>
                  <a:pt x="111" y="0"/>
                  <a:pt x="111" y="0"/>
                </a:cubicBezTo>
                <a:cubicBezTo>
                  <a:pt x="117" y="0"/>
                  <a:pt x="123" y="3"/>
                  <a:pt x="126" y="9"/>
                </a:cubicBezTo>
                <a:cubicBezTo>
                  <a:pt x="178" y="113"/>
                  <a:pt x="178" y="113"/>
                  <a:pt x="178" y="113"/>
                </a:cubicBezTo>
                <a:cubicBezTo>
                  <a:pt x="184" y="124"/>
                  <a:pt x="176" y="138"/>
                  <a:pt x="163" y="138"/>
                </a:cubicBezTo>
                <a:close/>
              </a:path>
            </a:pathLst>
          </a:custGeom>
          <a:gradFill>
            <a:gsLst>
              <a:gs pos="0">
                <a:schemeClr val="accent1">
                  <a:lumMod val="20000"/>
                  <a:lumOff val="80000"/>
                </a:schemeClr>
              </a:gs>
              <a:gs pos="0">
                <a:schemeClr val="accent1"/>
              </a:gs>
              <a:gs pos="70000">
                <a:schemeClr val="accent1">
                  <a:lumMod val="80000"/>
                  <a:lumOff val="20000"/>
                </a:schemeClr>
              </a:gs>
            </a:gsLst>
            <a:lin ang="11760000" scaled="0"/>
          </a:gradFill>
          <a:ln>
            <a:noFill/>
          </a:ln>
          <a:effectLst>
            <a:outerShdw blurRad="101600" dist="101600" dir="3000000" algn="t" rotWithShape="0">
              <a:schemeClr val="accent1">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ym typeface="+mn-ea"/>
            </a:endParaRPr>
          </a:p>
        </p:txBody>
      </p:sp>
      <p:sp>
        <p:nvSpPr>
          <p:cNvPr id="1049242" name="标题"/>
          <p:cNvSpPr txBox="1"/>
          <p:nvPr>
            <p:custDataLst>
              <p:tags r:id="rId8"/>
            </p:custDataLst>
          </p:nvPr>
        </p:nvSpPr>
        <p:spPr>
          <a:xfrm>
            <a:off x="6273045" y="2406053"/>
            <a:ext cx="1099071" cy="1154133"/>
          </a:xfrm>
          <a:prstGeom prst="rect">
            <a:avLst/>
          </a:prstGeom>
          <a:noFill/>
        </p:spPr>
        <p:txBody>
          <a:bodyPr wrap="square" lIns="90000" tIns="46800" rIns="9000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spc="300">
                <a:solidFill>
                  <a:schemeClr val="lt1">
                    <a:lumMod val="100000"/>
                  </a:schemeClr>
                </a:solidFill>
                <a:latin typeface="+mj-ea"/>
                <a:ea typeface="+mj-ea"/>
              </a:rPr>
              <a:t>添加标题</a:t>
            </a:r>
            <a:endParaRPr lang="zh-CN" altLang="en-US" sz="2400" b="1" spc="300">
              <a:solidFill>
                <a:schemeClr val="lt1">
                  <a:lumMod val="100000"/>
                </a:schemeClr>
              </a:solidFill>
              <a:latin typeface="+mj-ea"/>
              <a:ea typeface="+mj-ea"/>
            </a:endParaRPr>
          </a:p>
        </p:txBody>
      </p:sp>
      <p:sp>
        <p:nvSpPr>
          <p:cNvPr id="1049244" name="正文"/>
          <p:cNvSpPr txBox="1"/>
          <p:nvPr>
            <p:custDataLst>
              <p:tags r:id="rId9"/>
            </p:custDataLst>
          </p:nvPr>
        </p:nvSpPr>
        <p:spPr>
          <a:xfrm>
            <a:off x="7650464" y="2316618"/>
            <a:ext cx="3697692" cy="1337228"/>
          </a:xfrm>
          <a:prstGeom prst="rect">
            <a:avLst/>
          </a:prstGeom>
          <a:noFill/>
        </p:spPr>
        <p:txBody>
          <a:bodyPr wrap="square" lIns="90000" tIns="46800" rIns="90000" bIns="46800" rtlCol="0" anchor="ctr"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Aft>
                <a:spcPts val="1000"/>
              </a:spcAft>
            </a:pPr>
            <a:r>
              <a:rPr lang="zh-CN" altLang="en-US" sz="1400" spc="150">
                <a:solidFill>
                  <a:schemeClr val="dk1">
                    <a:lumMod val="80000"/>
                    <a:lumOff val="20000"/>
                  </a:schemeClr>
                </a:solidFill>
                <a:latin typeface="+mn-ea"/>
              </a:rPr>
              <a:t>组织文化对领导风格的影响：组织文化会影响领导风格的实施如强调团队协作和开放沟通的组织文化更有利于变革型领导风格的发挥。</a:t>
            </a:r>
            <a:endParaRPr lang="zh-CN" altLang="en-US" sz="1400" spc="150">
              <a:solidFill>
                <a:schemeClr val="dk1">
                  <a:lumMod val="80000"/>
                  <a:lumOff val="20000"/>
                </a:schemeClr>
              </a:solidFill>
              <a:latin typeface="+mn-ea"/>
            </a:endParaRPr>
          </a:p>
        </p:txBody>
      </p:sp>
      <p:sp>
        <p:nvSpPr>
          <p:cNvPr id="1049246" name="矩形: 圆角 28"/>
          <p:cNvSpPr/>
          <p:nvPr>
            <p:custDataLst>
              <p:tags r:id="rId10"/>
            </p:custDataLst>
          </p:nvPr>
        </p:nvSpPr>
        <p:spPr>
          <a:xfrm>
            <a:off x="838200" y="3888726"/>
            <a:ext cx="5194304" cy="1337228"/>
          </a:xfrm>
          <a:prstGeom prst="roundRect">
            <a:avLst>
              <a:gd name="adj" fmla="val 8028"/>
            </a:avLst>
          </a:prstGeom>
          <a:solidFill>
            <a:schemeClr val="lt1">
              <a:lumMod val="100000"/>
            </a:schemeClr>
          </a:solidFill>
          <a:ln>
            <a:gradFill>
              <a:gsLst>
                <a:gs pos="0">
                  <a:schemeClr val="accent1">
                    <a:lumMod val="40000"/>
                    <a:lumOff val="60000"/>
                    <a:alpha val="80000"/>
                  </a:schemeClr>
                </a:gs>
                <a:gs pos="100000">
                  <a:schemeClr val="accent1">
                    <a:alpha val="100000"/>
                  </a:schemeClr>
                </a:gs>
              </a:gsLst>
              <a:lin ang="13320000" scaled="0"/>
            </a:gradFill>
          </a:ln>
          <a:effectLst>
            <a:outerShdw blurRad="203200" dist="76200" dir="2160000" algn="tr" rotWithShape="0">
              <a:schemeClr val="accent1">
                <a:alpha val="10000"/>
              </a:schemeClr>
            </a:outerShdw>
          </a:effectLst>
        </p:spPr>
        <p:style>
          <a:lnRef idx="1">
            <a:schemeClr val="accent1"/>
          </a:lnRef>
          <a:fillRef idx="2">
            <a:schemeClr val="accent1"/>
          </a:fillRef>
          <a:effectRef idx="1">
            <a:schemeClr val="accent1"/>
          </a:effectRef>
          <a:fontRef idx="minor">
            <a:schemeClr val="dk1"/>
          </a:fontRef>
        </p:style>
        <p:txBody>
          <a:bodyPr rot="0" spcFirstLastPara="0" vertOverflow="overflow" horzOverflow="overflow" vert="horz" wrap="square" lIns="91440" tIns="45720" rIns="91440" bIns="45720" numCol="1" spcCol="0" rtlCol="0" fromWordArt="0" anchor="ctr" anchorCtr="0" forceAA="0" compatLnSpc="1">
            <a:normAutofit/>
          </a:bodyPr>
          <a:lstStyle>
            <a:defPPr>
              <a:defRPr lang="zh-CN"/>
            </a:defPPr>
            <a:lvl1pPr marL="0" algn="l" defTabSz="914400" rtl="0" eaLnBrk="1" latinLnBrk="0" hangingPunct="1">
              <a:defRPr sz="1800" kern="1200">
                <a:solidFill>
                  <a:srgbClr val="333333"/>
                </a:solidFill>
                <a:latin typeface="Arial"/>
                <a:ea typeface="+mn-ea"/>
                <a:cs typeface="+mn-cs"/>
              </a:defRPr>
            </a:lvl1pPr>
            <a:lvl2pPr marL="457200" algn="l" defTabSz="914400" rtl="0" eaLnBrk="1" latinLnBrk="0" hangingPunct="1">
              <a:defRPr sz="1800" kern="1200">
                <a:solidFill>
                  <a:srgbClr val="333333"/>
                </a:solidFill>
                <a:latin typeface="Arial"/>
                <a:ea typeface="+mn-ea"/>
                <a:cs typeface="+mn-cs"/>
              </a:defRPr>
            </a:lvl2pPr>
            <a:lvl3pPr marL="914400" algn="l" defTabSz="914400" rtl="0" eaLnBrk="1" latinLnBrk="0" hangingPunct="1">
              <a:defRPr sz="1800" kern="1200">
                <a:solidFill>
                  <a:srgbClr val="333333"/>
                </a:solidFill>
                <a:latin typeface="Arial"/>
                <a:ea typeface="+mn-ea"/>
                <a:cs typeface="+mn-cs"/>
              </a:defRPr>
            </a:lvl3pPr>
            <a:lvl4pPr marL="1371600" algn="l" defTabSz="914400" rtl="0" eaLnBrk="1" latinLnBrk="0" hangingPunct="1">
              <a:defRPr sz="1800" kern="1200">
                <a:solidFill>
                  <a:srgbClr val="333333"/>
                </a:solidFill>
                <a:latin typeface="Arial"/>
                <a:ea typeface="+mn-ea"/>
                <a:cs typeface="+mn-cs"/>
              </a:defRPr>
            </a:lvl4pPr>
            <a:lvl5pPr marL="1828800" algn="l" defTabSz="914400" rtl="0" eaLnBrk="1" latinLnBrk="0" hangingPunct="1">
              <a:defRPr sz="1800" kern="1200">
                <a:solidFill>
                  <a:srgbClr val="333333"/>
                </a:solidFill>
                <a:latin typeface="Arial"/>
                <a:ea typeface="+mn-ea"/>
                <a:cs typeface="+mn-cs"/>
              </a:defRPr>
            </a:lvl5pPr>
            <a:lvl6pPr marL="2286000" algn="l" defTabSz="914400" rtl="0" eaLnBrk="1" latinLnBrk="0" hangingPunct="1">
              <a:defRPr sz="1800" kern="1200">
                <a:solidFill>
                  <a:srgbClr val="333333"/>
                </a:solidFill>
                <a:latin typeface="Arial"/>
                <a:ea typeface="+mn-ea"/>
                <a:cs typeface="+mn-cs"/>
              </a:defRPr>
            </a:lvl6pPr>
            <a:lvl7pPr marL="2743200" algn="l" defTabSz="914400" rtl="0" eaLnBrk="1" latinLnBrk="0" hangingPunct="1">
              <a:defRPr sz="1800" kern="1200">
                <a:solidFill>
                  <a:srgbClr val="333333"/>
                </a:solidFill>
                <a:latin typeface="Arial"/>
                <a:ea typeface="+mn-ea"/>
                <a:cs typeface="+mn-cs"/>
              </a:defRPr>
            </a:lvl7pPr>
            <a:lvl8pPr marL="3200400" algn="l" defTabSz="914400" rtl="0" eaLnBrk="1" latinLnBrk="0" hangingPunct="1">
              <a:defRPr sz="1800" kern="1200">
                <a:solidFill>
                  <a:srgbClr val="333333"/>
                </a:solidFill>
                <a:latin typeface="Arial"/>
                <a:ea typeface="+mn-ea"/>
                <a:cs typeface="+mn-cs"/>
              </a:defRPr>
            </a:lvl8pPr>
            <a:lvl9pPr marL="3657600" algn="l" defTabSz="914400" rtl="0" eaLnBrk="1" latinLnBrk="0" hangingPunct="1">
              <a:defRPr sz="1800" kern="1200">
                <a:solidFill>
                  <a:srgbClr val="333333"/>
                </a:solidFill>
                <a:latin typeface="Arial"/>
                <a:ea typeface="+mn-ea"/>
                <a:cs typeface="+mn-cs"/>
              </a:defRPr>
            </a:lvl9pPr>
          </a:lstStyle>
          <a:p>
            <a:pPr algn="ctr"/>
            <a:endParaRPr lang="zh-CN" altLang="en-US">
              <a:cs typeface="+mn-ea"/>
            </a:endParaRPr>
          </a:p>
        </p:txBody>
      </p:sp>
      <p:sp>
        <p:nvSpPr>
          <p:cNvPr id="1049248" name="Freeform 7"/>
          <p:cNvSpPr/>
          <p:nvPr>
            <p:custDataLst>
              <p:tags r:id="rId11"/>
            </p:custDataLst>
          </p:nvPr>
        </p:nvSpPr>
        <p:spPr bwMode="auto">
          <a:xfrm flipV="1">
            <a:off x="958055" y="4021357"/>
            <a:ext cx="1415551" cy="1074518"/>
          </a:xfrm>
          <a:custGeom>
            <a:gdLst>
              <a:gd name="T0" fmla="*/ 163 w 184"/>
              <a:gd name="T1" fmla="*/ 138 h 138"/>
              <a:gd name="T2" fmla="*/ 17 w 184"/>
              <a:gd name="T3" fmla="*/ 138 h 138"/>
              <a:gd name="T4" fmla="*/ 0 w 184"/>
              <a:gd name="T5" fmla="*/ 121 h 138"/>
              <a:gd name="T6" fmla="*/ 0 w 184"/>
              <a:gd name="T7" fmla="*/ 17 h 138"/>
              <a:gd name="T8" fmla="*/ 17 w 184"/>
              <a:gd name="T9" fmla="*/ 0 h 138"/>
              <a:gd name="T10" fmla="*/ 111 w 184"/>
              <a:gd name="T11" fmla="*/ 0 h 138"/>
              <a:gd name="T12" fmla="*/ 126 w 184"/>
              <a:gd name="T13" fmla="*/ 9 h 138"/>
              <a:gd name="T14" fmla="*/ 178 w 184"/>
              <a:gd name="T15" fmla="*/ 113 h 138"/>
              <a:gd name="T16" fmla="*/ 163 w 184"/>
              <a:gd name="T17" fmla="*/ 138 h 13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84" h="138">
                <a:moveTo>
                  <a:pt x="163" y="138"/>
                </a:moveTo>
                <a:cubicBezTo>
                  <a:pt x="17" y="138"/>
                  <a:pt x="17" y="138"/>
                  <a:pt x="17" y="138"/>
                </a:cubicBezTo>
                <a:cubicBezTo>
                  <a:pt x="8" y="138"/>
                  <a:pt x="0" y="130"/>
                  <a:pt x="0" y="121"/>
                </a:cubicBezTo>
                <a:cubicBezTo>
                  <a:pt x="0" y="17"/>
                  <a:pt x="0" y="17"/>
                  <a:pt x="0" y="17"/>
                </a:cubicBezTo>
                <a:cubicBezTo>
                  <a:pt x="0" y="7"/>
                  <a:pt x="8" y="0"/>
                  <a:pt x="17" y="0"/>
                </a:cubicBezTo>
                <a:cubicBezTo>
                  <a:pt x="111" y="0"/>
                  <a:pt x="111" y="0"/>
                  <a:pt x="111" y="0"/>
                </a:cubicBezTo>
                <a:cubicBezTo>
                  <a:pt x="117" y="0"/>
                  <a:pt x="123" y="3"/>
                  <a:pt x="126" y="9"/>
                </a:cubicBezTo>
                <a:cubicBezTo>
                  <a:pt x="178" y="113"/>
                  <a:pt x="178" y="113"/>
                  <a:pt x="178" y="113"/>
                </a:cubicBezTo>
                <a:cubicBezTo>
                  <a:pt x="184" y="124"/>
                  <a:pt x="176" y="138"/>
                  <a:pt x="163" y="138"/>
                </a:cubicBezTo>
                <a:close/>
              </a:path>
            </a:pathLst>
          </a:custGeom>
          <a:gradFill>
            <a:gsLst>
              <a:gs pos="0">
                <a:schemeClr val="accent1">
                  <a:lumMod val="20000"/>
                  <a:lumOff val="80000"/>
                </a:schemeClr>
              </a:gs>
              <a:gs pos="0">
                <a:schemeClr val="accent1"/>
              </a:gs>
              <a:gs pos="70000">
                <a:schemeClr val="accent1">
                  <a:lumMod val="80000"/>
                  <a:lumOff val="20000"/>
                </a:schemeClr>
              </a:gs>
            </a:gsLst>
            <a:lin ang="11760000" scaled="0"/>
          </a:gradFill>
          <a:ln>
            <a:noFill/>
          </a:ln>
          <a:effectLst>
            <a:outerShdw blurRad="101600" dist="101600" dir="3000000" algn="t" rotWithShape="0">
              <a:schemeClr val="accent1">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ym typeface="+mn-ea"/>
            </a:endParaRPr>
          </a:p>
        </p:txBody>
      </p:sp>
      <p:sp>
        <p:nvSpPr>
          <p:cNvPr id="1049250" name="标题"/>
          <p:cNvSpPr txBox="1"/>
          <p:nvPr>
            <p:custDataLst>
              <p:tags r:id="rId12"/>
            </p:custDataLst>
          </p:nvPr>
        </p:nvSpPr>
        <p:spPr>
          <a:xfrm>
            <a:off x="958055" y="3981202"/>
            <a:ext cx="1099071" cy="1154133"/>
          </a:xfrm>
          <a:prstGeom prst="rect">
            <a:avLst/>
          </a:prstGeom>
          <a:noFill/>
        </p:spPr>
        <p:txBody>
          <a:bodyPr wrap="square" lIns="90000" tIns="46800" rIns="9000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spc="300">
                <a:solidFill>
                  <a:schemeClr val="lt1">
                    <a:lumMod val="100000"/>
                  </a:schemeClr>
                </a:solidFill>
                <a:latin typeface="+mj-ea"/>
                <a:ea typeface="+mj-ea"/>
              </a:rPr>
              <a:t>添加标题</a:t>
            </a:r>
            <a:endParaRPr lang="zh-CN" altLang="en-US" sz="2400" b="1" spc="300">
              <a:solidFill>
                <a:schemeClr val="lt1">
                  <a:lumMod val="100000"/>
                </a:schemeClr>
              </a:solidFill>
              <a:latin typeface="+mj-ea"/>
              <a:ea typeface="+mj-ea"/>
            </a:endParaRPr>
          </a:p>
        </p:txBody>
      </p:sp>
      <p:sp>
        <p:nvSpPr>
          <p:cNvPr id="1049252" name="正文"/>
          <p:cNvSpPr txBox="1"/>
          <p:nvPr>
            <p:custDataLst>
              <p:tags r:id="rId13"/>
            </p:custDataLst>
          </p:nvPr>
        </p:nvSpPr>
        <p:spPr>
          <a:xfrm>
            <a:off x="2334866" y="3889942"/>
            <a:ext cx="3697692" cy="1337228"/>
          </a:xfrm>
          <a:prstGeom prst="rect">
            <a:avLst/>
          </a:prstGeom>
          <a:noFill/>
        </p:spPr>
        <p:txBody>
          <a:bodyPr wrap="square" lIns="90000" tIns="46800" rIns="90000" bIns="46800" rtlCol="0" anchor="ctr"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Aft>
                <a:spcPts val="1000"/>
              </a:spcAft>
            </a:pPr>
            <a:r>
              <a:rPr lang="zh-CN" altLang="en-US" sz="1400" spc="150">
                <a:solidFill>
                  <a:schemeClr val="dk1">
                    <a:lumMod val="80000"/>
                    <a:lumOff val="20000"/>
                  </a:schemeClr>
                </a:solidFill>
                <a:latin typeface="+mn-ea"/>
              </a:rPr>
              <a:t>领导力发展与组织绩效的关系：通过培养和发展领导力可以提高组织的绩效和创新能力如培训和辅导项目可以帮助领导者更好地发挥其潜力。</a:t>
            </a:r>
            <a:endParaRPr lang="zh-CN" altLang="en-US" sz="1400" spc="150">
              <a:solidFill>
                <a:schemeClr val="dk1">
                  <a:lumMod val="80000"/>
                  <a:lumOff val="20000"/>
                </a:schemeClr>
              </a:solidFill>
              <a:latin typeface="+mn-ea"/>
            </a:endParaRPr>
          </a:p>
        </p:txBody>
      </p:sp>
      <p:sp>
        <p:nvSpPr>
          <p:cNvPr id="1049254" name="矩形: 圆角 24"/>
          <p:cNvSpPr/>
          <p:nvPr>
            <p:custDataLst>
              <p:tags r:id="rId14"/>
            </p:custDataLst>
          </p:nvPr>
        </p:nvSpPr>
        <p:spPr>
          <a:xfrm>
            <a:off x="6159274" y="3888726"/>
            <a:ext cx="5194304" cy="1337228"/>
          </a:xfrm>
          <a:prstGeom prst="roundRect">
            <a:avLst>
              <a:gd name="adj" fmla="val 8028"/>
            </a:avLst>
          </a:prstGeom>
          <a:solidFill>
            <a:schemeClr val="lt1">
              <a:lumMod val="100000"/>
            </a:schemeClr>
          </a:solidFill>
          <a:ln>
            <a:gradFill>
              <a:gsLst>
                <a:gs pos="0">
                  <a:schemeClr val="accent1">
                    <a:lumMod val="40000"/>
                    <a:lumOff val="60000"/>
                    <a:alpha val="80000"/>
                  </a:schemeClr>
                </a:gs>
                <a:gs pos="100000">
                  <a:schemeClr val="accent1">
                    <a:alpha val="100000"/>
                  </a:schemeClr>
                </a:gs>
              </a:gsLst>
              <a:lin ang="13320000" scaled="0"/>
            </a:gradFill>
          </a:ln>
          <a:effectLst>
            <a:outerShdw blurRad="203200" dist="76200" dir="2160000" algn="tr" rotWithShape="0">
              <a:schemeClr val="accent1">
                <a:alpha val="10000"/>
              </a:schemeClr>
            </a:outerShdw>
          </a:effectLst>
        </p:spPr>
        <p:style>
          <a:lnRef idx="1">
            <a:schemeClr val="accent1"/>
          </a:lnRef>
          <a:fillRef idx="2">
            <a:schemeClr val="accent1"/>
          </a:fillRef>
          <a:effectRef idx="1">
            <a:schemeClr val="accent1"/>
          </a:effectRef>
          <a:fontRef idx="minor">
            <a:schemeClr val="dk1"/>
          </a:fontRef>
        </p:style>
        <p:txBody>
          <a:bodyPr rot="0" spcFirstLastPara="0" vertOverflow="overflow" horzOverflow="overflow" vert="horz" wrap="square" lIns="91440" tIns="45720" rIns="91440" bIns="45720" numCol="1" spcCol="0" rtlCol="0" fromWordArt="0" anchor="ctr" anchorCtr="0" forceAA="0" compatLnSpc="1">
            <a:normAutofit/>
          </a:bodyPr>
          <a:lstStyle>
            <a:defPPr>
              <a:defRPr lang="zh-CN"/>
            </a:defPPr>
            <a:lvl1pPr marL="0" algn="l" defTabSz="914400" rtl="0" eaLnBrk="1" latinLnBrk="0" hangingPunct="1">
              <a:defRPr sz="1800" kern="1200">
                <a:solidFill>
                  <a:srgbClr val="333333"/>
                </a:solidFill>
                <a:latin typeface="Arial"/>
                <a:ea typeface="+mn-ea"/>
                <a:cs typeface="+mn-cs"/>
              </a:defRPr>
            </a:lvl1pPr>
            <a:lvl2pPr marL="457200" algn="l" defTabSz="914400" rtl="0" eaLnBrk="1" latinLnBrk="0" hangingPunct="1">
              <a:defRPr sz="1800" kern="1200">
                <a:solidFill>
                  <a:srgbClr val="333333"/>
                </a:solidFill>
                <a:latin typeface="Arial"/>
                <a:ea typeface="+mn-ea"/>
                <a:cs typeface="+mn-cs"/>
              </a:defRPr>
            </a:lvl2pPr>
            <a:lvl3pPr marL="914400" algn="l" defTabSz="914400" rtl="0" eaLnBrk="1" latinLnBrk="0" hangingPunct="1">
              <a:defRPr sz="1800" kern="1200">
                <a:solidFill>
                  <a:srgbClr val="333333"/>
                </a:solidFill>
                <a:latin typeface="Arial"/>
                <a:ea typeface="+mn-ea"/>
                <a:cs typeface="+mn-cs"/>
              </a:defRPr>
            </a:lvl3pPr>
            <a:lvl4pPr marL="1371600" algn="l" defTabSz="914400" rtl="0" eaLnBrk="1" latinLnBrk="0" hangingPunct="1">
              <a:defRPr sz="1800" kern="1200">
                <a:solidFill>
                  <a:srgbClr val="333333"/>
                </a:solidFill>
                <a:latin typeface="Arial"/>
                <a:ea typeface="+mn-ea"/>
                <a:cs typeface="+mn-cs"/>
              </a:defRPr>
            </a:lvl4pPr>
            <a:lvl5pPr marL="1828800" algn="l" defTabSz="914400" rtl="0" eaLnBrk="1" latinLnBrk="0" hangingPunct="1">
              <a:defRPr sz="1800" kern="1200">
                <a:solidFill>
                  <a:srgbClr val="333333"/>
                </a:solidFill>
                <a:latin typeface="Arial"/>
                <a:ea typeface="+mn-ea"/>
                <a:cs typeface="+mn-cs"/>
              </a:defRPr>
            </a:lvl5pPr>
            <a:lvl6pPr marL="2286000" algn="l" defTabSz="914400" rtl="0" eaLnBrk="1" latinLnBrk="0" hangingPunct="1">
              <a:defRPr sz="1800" kern="1200">
                <a:solidFill>
                  <a:srgbClr val="333333"/>
                </a:solidFill>
                <a:latin typeface="Arial"/>
                <a:ea typeface="+mn-ea"/>
                <a:cs typeface="+mn-cs"/>
              </a:defRPr>
            </a:lvl6pPr>
            <a:lvl7pPr marL="2743200" algn="l" defTabSz="914400" rtl="0" eaLnBrk="1" latinLnBrk="0" hangingPunct="1">
              <a:defRPr sz="1800" kern="1200">
                <a:solidFill>
                  <a:srgbClr val="333333"/>
                </a:solidFill>
                <a:latin typeface="Arial"/>
                <a:ea typeface="+mn-ea"/>
                <a:cs typeface="+mn-cs"/>
              </a:defRPr>
            </a:lvl7pPr>
            <a:lvl8pPr marL="3200400" algn="l" defTabSz="914400" rtl="0" eaLnBrk="1" latinLnBrk="0" hangingPunct="1">
              <a:defRPr sz="1800" kern="1200">
                <a:solidFill>
                  <a:srgbClr val="333333"/>
                </a:solidFill>
                <a:latin typeface="Arial"/>
                <a:ea typeface="+mn-ea"/>
                <a:cs typeface="+mn-cs"/>
              </a:defRPr>
            </a:lvl8pPr>
            <a:lvl9pPr marL="3657600" algn="l" defTabSz="914400" rtl="0" eaLnBrk="1" latinLnBrk="0" hangingPunct="1">
              <a:defRPr sz="1800" kern="1200">
                <a:solidFill>
                  <a:srgbClr val="333333"/>
                </a:solidFill>
                <a:latin typeface="Arial"/>
                <a:ea typeface="+mn-ea"/>
                <a:cs typeface="+mn-cs"/>
              </a:defRPr>
            </a:lvl9pPr>
          </a:lstStyle>
          <a:p>
            <a:pPr algn="ctr"/>
            <a:endParaRPr lang="zh-CN" altLang="en-US">
              <a:cs typeface="+mn-ea"/>
            </a:endParaRPr>
          </a:p>
        </p:txBody>
      </p:sp>
      <p:sp>
        <p:nvSpPr>
          <p:cNvPr id="1049256" name="Freeform 7"/>
          <p:cNvSpPr/>
          <p:nvPr>
            <p:custDataLst>
              <p:tags r:id="rId15"/>
            </p:custDataLst>
          </p:nvPr>
        </p:nvSpPr>
        <p:spPr bwMode="auto">
          <a:xfrm flipV="1">
            <a:off x="6273045" y="4020140"/>
            <a:ext cx="1415551" cy="1074518"/>
          </a:xfrm>
          <a:custGeom>
            <a:gdLst>
              <a:gd name="T0" fmla="*/ 163 w 184"/>
              <a:gd name="T1" fmla="*/ 138 h 138"/>
              <a:gd name="T2" fmla="*/ 17 w 184"/>
              <a:gd name="T3" fmla="*/ 138 h 138"/>
              <a:gd name="T4" fmla="*/ 0 w 184"/>
              <a:gd name="T5" fmla="*/ 121 h 138"/>
              <a:gd name="T6" fmla="*/ 0 w 184"/>
              <a:gd name="T7" fmla="*/ 17 h 138"/>
              <a:gd name="T8" fmla="*/ 17 w 184"/>
              <a:gd name="T9" fmla="*/ 0 h 138"/>
              <a:gd name="T10" fmla="*/ 111 w 184"/>
              <a:gd name="T11" fmla="*/ 0 h 138"/>
              <a:gd name="T12" fmla="*/ 126 w 184"/>
              <a:gd name="T13" fmla="*/ 9 h 138"/>
              <a:gd name="T14" fmla="*/ 178 w 184"/>
              <a:gd name="T15" fmla="*/ 113 h 138"/>
              <a:gd name="T16" fmla="*/ 163 w 184"/>
              <a:gd name="T17" fmla="*/ 138 h 13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84" h="138">
                <a:moveTo>
                  <a:pt x="163" y="138"/>
                </a:moveTo>
                <a:cubicBezTo>
                  <a:pt x="17" y="138"/>
                  <a:pt x="17" y="138"/>
                  <a:pt x="17" y="138"/>
                </a:cubicBezTo>
                <a:cubicBezTo>
                  <a:pt x="8" y="138"/>
                  <a:pt x="0" y="130"/>
                  <a:pt x="0" y="121"/>
                </a:cubicBezTo>
                <a:cubicBezTo>
                  <a:pt x="0" y="17"/>
                  <a:pt x="0" y="17"/>
                  <a:pt x="0" y="17"/>
                </a:cubicBezTo>
                <a:cubicBezTo>
                  <a:pt x="0" y="7"/>
                  <a:pt x="8" y="0"/>
                  <a:pt x="17" y="0"/>
                </a:cubicBezTo>
                <a:cubicBezTo>
                  <a:pt x="111" y="0"/>
                  <a:pt x="111" y="0"/>
                  <a:pt x="111" y="0"/>
                </a:cubicBezTo>
                <a:cubicBezTo>
                  <a:pt x="117" y="0"/>
                  <a:pt x="123" y="3"/>
                  <a:pt x="126" y="9"/>
                </a:cubicBezTo>
                <a:cubicBezTo>
                  <a:pt x="178" y="113"/>
                  <a:pt x="178" y="113"/>
                  <a:pt x="178" y="113"/>
                </a:cubicBezTo>
                <a:cubicBezTo>
                  <a:pt x="184" y="124"/>
                  <a:pt x="176" y="138"/>
                  <a:pt x="163" y="138"/>
                </a:cubicBezTo>
                <a:close/>
              </a:path>
            </a:pathLst>
          </a:custGeom>
          <a:gradFill>
            <a:gsLst>
              <a:gs pos="0">
                <a:schemeClr val="accent1">
                  <a:lumMod val="20000"/>
                  <a:lumOff val="80000"/>
                </a:schemeClr>
              </a:gs>
              <a:gs pos="0">
                <a:schemeClr val="accent1"/>
              </a:gs>
              <a:gs pos="70000">
                <a:schemeClr val="accent1">
                  <a:lumMod val="80000"/>
                  <a:lumOff val="20000"/>
                </a:schemeClr>
              </a:gs>
            </a:gsLst>
            <a:lin ang="11760000" scaled="0"/>
          </a:gradFill>
          <a:ln>
            <a:noFill/>
          </a:ln>
          <a:effectLst>
            <a:outerShdw blurRad="101600" dist="101600" dir="3000000" algn="t" rotWithShape="0">
              <a:schemeClr val="accent1">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ym typeface="+mn-ea"/>
            </a:endParaRPr>
          </a:p>
        </p:txBody>
      </p:sp>
      <p:sp>
        <p:nvSpPr>
          <p:cNvPr id="1049258" name="标题"/>
          <p:cNvSpPr txBox="1"/>
          <p:nvPr>
            <p:custDataLst>
              <p:tags r:id="rId16"/>
            </p:custDataLst>
          </p:nvPr>
        </p:nvSpPr>
        <p:spPr>
          <a:xfrm>
            <a:off x="6273045" y="3979986"/>
            <a:ext cx="1099071" cy="1154133"/>
          </a:xfrm>
          <a:prstGeom prst="rect">
            <a:avLst/>
          </a:prstGeom>
          <a:noFill/>
        </p:spPr>
        <p:txBody>
          <a:bodyPr wrap="square" lIns="90000" tIns="46800" rIns="9000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spc="300">
                <a:solidFill>
                  <a:schemeClr val="lt1">
                    <a:lumMod val="100000"/>
                  </a:schemeClr>
                </a:solidFill>
                <a:latin typeface="+mj-ea"/>
                <a:ea typeface="+mj-ea"/>
              </a:rPr>
              <a:t>添加标题</a:t>
            </a:r>
            <a:endParaRPr lang="zh-CN" altLang="en-US" sz="2400" b="1" spc="300">
              <a:solidFill>
                <a:schemeClr val="lt1">
                  <a:lumMod val="100000"/>
                </a:schemeClr>
              </a:solidFill>
              <a:latin typeface="+mj-ea"/>
              <a:ea typeface="+mj-ea"/>
            </a:endParaRPr>
          </a:p>
        </p:txBody>
      </p:sp>
      <p:sp>
        <p:nvSpPr>
          <p:cNvPr id="1049260" name="正文"/>
          <p:cNvSpPr txBox="1"/>
          <p:nvPr>
            <p:custDataLst>
              <p:tags r:id="rId17"/>
            </p:custDataLst>
          </p:nvPr>
        </p:nvSpPr>
        <p:spPr>
          <a:xfrm>
            <a:off x="7650464" y="3890551"/>
            <a:ext cx="3697692" cy="1337228"/>
          </a:xfrm>
          <a:prstGeom prst="rect">
            <a:avLst/>
          </a:prstGeom>
          <a:noFill/>
        </p:spPr>
        <p:txBody>
          <a:bodyPr wrap="square" lIns="90000" tIns="46800" rIns="90000" bIns="46800" rtlCol="0" anchor="ctr"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Aft>
                <a:spcPts val="1000"/>
              </a:spcAft>
            </a:pPr>
            <a:r>
              <a:rPr lang="zh-CN" altLang="en-US" sz="1400" spc="150">
                <a:solidFill>
                  <a:schemeClr val="dk1">
                    <a:lumMod val="80000"/>
                    <a:lumOff val="20000"/>
                  </a:schemeClr>
                </a:solidFill>
                <a:latin typeface="+mn-ea"/>
              </a:rPr>
              <a:t>领导风格与组织变革的关系：领导风格在组织变革中扮演着重要的角色如适应性领导风格能够更好地应对组织变革中的挑战和不确定性。</a:t>
            </a:r>
            <a:endParaRPr lang="zh-CN" altLang="en-US" sz="1400" spc="150">
              <a:solidFill>
                <a:schemeClr val="dk1">
                  <a:lumMod val="80000"/>
                  <a:lumOff val="20000"/>
                </a:schemeClr>
              </a:solidFill>
              <a:latin typeface="+mn-ea"/>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3" name=""/>
        <p:cNvGrpSpPr/>
        <p:nvPr/>
      </p:nvGrpSpPr>
      <p:grpSpPr>
        <a:xfrm>
          <a:off x="0" y="0"/>
          <a:ext cx="0" cy="0"/>
        </a:xfrm>
      </p:grpSpPr>
      <p:sp>
        <p:nvSpPr>
          <p:cNvPr id="1049300" name="副标题"/>
          <p:cNvSpPr>
            <a:spLocks noGrp="1"/>
          </p:cNvSpPr>
          <p:nvPr>
            <p:ph type="body" idx="1"/>
            <p:custDataLst>
              <p:tags r:id="rId2"/>
            </p:custDataLst>
          </p:nvPr>
        </p:nvSpPr>
        <p:spPr/>
        <p:txBody>
          <a:bodyPr/>
          <a:lstStyle/>
          <a:p>
            <a:r>
              <a:rPr lang="zh-CN" altLang="en-US"/>
              <a:t>章节副标题</a:t>
            </a:r>
            <a:endParaRPr lang="zh-CN" altLang="en-US"/>
          </a:p>
        </p:txBody>
      </p:sp>
      <p:sp>
        <p:nvSpPr>
          <p:cNvPr id="1049302" name="节编号"/>
          <p:cNvSpPr>
            <a:spLocks noGrp="1"/>
          </p:cNvSpPr>
          <p:nvPr>
            <p:ph type="body" sz="quarter" idx="13"/>
            <p:custDataLst>
              <p:tags r:id="rId3"/>
            </p:custDataLst>
          </p:nvPr>
        </p:nvSpPr>
        <p:spPr>
          <a:xfrm>
            <a:off x="835025" y="1830070"/>
            <a:ext cx="1943735" cy="977901"/>
          </a:xfrm>
        </p:spPr>
        <p:txBody>
          <a:bodyPr/>
          <a:lstStyle/>
          <a:p>
            <a:r>
              <a:rPr lang="en-US" altLang="zh-CN"/>
              <a:t>03</a:t>
            </a:r>
            <a:endParaRPr lang="en-US" altLang="zh-CN"/>
          </a:p>
        </p:txBody>
      </p:sp>
      <p:sp>
        <p:nvSpPr>
          <p:cNvPr id="1049304" name="标题 1"/>
          <p:cNvSpPr>
            <a:spLocks noGrp="1"/>
          </p:cNvSpPr>
          <p:nvPr>
            <p:ph type="title"/>
            <p:custDataLst>
              <p:tags r:id="rId4"/>
            </p:custDataLst>
          </p:nvPr>
        </p:nvSpPr>
        <p:spPr/>
        <p:txBody>
          <a:bodyPr/>
          <a:lstStyle/>
          <a:p>
            <a:r>
              <a:rPr lang="zh-CN" altLang="en-US"/>
              <a:t>激励理论及其应用</a:t>
            </a:r>
            <a:endParaRPr lang="zh-CN" altLang="en-US"/>
          </a:p>
        </p:txBody>
      </p:sp>
    </p:spTree>
    <p:custDataLst>
      <p:tags r:id="rId5"/>
    </p:custData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1" name=""/>
        <p:cNvGrpSpPr/>
        <p:nvPr/>
      </p:nvGrpSpPr>
      <p:grpSpPr>
        <a:xfrm>
          <a:off x="0" y="0"/>
          <a:ext cx="0" cy="0"/>
        </a:xfrm>
      </p:grpSpPr>
      <p:sp>
        <p:nvSpPr>
          <p:cNvPr id="1049360" name="标题 1"/>
          <p:cNvSpPr>
            <a:spLocks noGrp="1"/>
          </p:cNvSpPr>
          <p:nvPr>
            <p:ph type="title"/>
          </p:nvPr>
        </p:nvSpPr>
        <p:spPr/>
        <p:txBody>
          <a:bodyPr/>
          <a:lstStyle/>
          <a:p>
            <a:r>
              <a:rPr lang="zh-CN" altLang="en-US"/>
              <a:t>激励理论的概述与发展</a:t>
            </a:r>
            <a:endParaRPr lang="zh-CN" altLang="en-US"/>
          </a:p>
        </p:txBody>
      </p:sp>
      <p:sp>
        <p:nvSpPr>
          <p:cNvPr id="1049362" name="Rectangle 6"/>
          <p:cNvSpPr/>
          <p:nvPr>
            <p:custDataLst>
              <p:tags r:id="rId2"/>
            </p:custDataLst>
          </p:nvPr>
        </p:nvSpPr>
        <p:spPr>
          <a:xfrm>
            <a:off x="1032008" y="1776851"/>
            <a:ext cx="10322061" cy="722435"/>
          </a:xfrm>
          <a:custGeom>
            <a:gdLst>
              <a:gd name="connsiteX0" fmla="*/ 36000 w 10969200"/>
              <a:gd name="connsiteY0" fmla="*/ 0 h 752711"/>
              <a:gd name="connsiteX1" fmla="*/ 10933200 w 10969200"/>
              <a:gd name="connsiteY1" fmla="*/ 0 h 752711"/>
              <a:gd name="connsiteX2" fmla="*/ 10969200 w 10969200"/>
              <a:gd name="connsiteY2" fmla="*/ 36000 h 752711"/>
              <a:gd name="connsiteX3" fmla="*/ 10969200 w 10969200"/>
              <a:gd name="connsiteY3" fmla="*/ 716711 h 752711"/>
              <a:gd name="connsiteX4" fmla="*/ 10933200 w 10969200"/>
              <a:gd name="connsiteY4" fmla="*/ 752711 h 752711"/>
              <a:gd name="connsiteX5" fmla="*/ 36000 w 10969200"/>
              <a:gd name="connsiteY5" fmla="*/ 752711 h 752711"/>
              <a:gd name="connsiteX6" fmla="*/ 0 w 10969200"/>
              <a:gd name="connsiteY6" fmla="*/ 716711 h 752711"/>
              <a:gd name="connsiteX7" fmla="*/ 0 w 10969200"/>
              <a:gd name="connsiteY7" fmla="*/ 36000 h 752711"/>
              <a:gd name="connsiteX8" fmla="*/ 36000 w 10969200"/>
              <a:gd name="connsiteY8" fmla="*/ 0 h 75271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969200" h="752711">
                <a:moveTo>
                  <a:pt x="36000" y="0"/>
                </a:moveTo>
                <a:lnTo>
                  <a:pt x="10933200" y="0"/>
                </a:lnTo>
                <a:cubicBezTo>
                  <a:pt x="10953073" y="0"/>
                  <a:pt x="10969200" y="16128"/>
                  <a:pt x="10969200" y="36000"/>
                </a:cubicBezTo>
                <a:lnTo>
                  <a:pt x="10969200" y="716711"/>
                </a:lnTo>
                <a:cubicBezTo>
                  <a:pt x="10969200" y="736583"/>
                  <a:pt x="10953073" y="752711"/>
                  <a:pt x="10933200" y="752711"/>
                </a:cubicBezTo>
                <a:lnTo>
                  <a:pt x="36000" y="752711"/>
                </a:lnTo>
                <a:cubicBezTo>
                  <a:pt x="16128" y="752711"/>
                  <a:pt x="0" y="736583"/>
                  <a:pt x="0" y="716711"/>
                </a:cubicBezTo>
                <a:lnTo>
                  <a:pt x="0" y="36000"/>
                </a:lnTo>
                <a:cubicBezTo>
                  <a:pt x="0" y="16128"/>
                  <a:pt x="16128" y="0"/>
                  <a:pt x="36000" y="0"/>
                </a:cubicBezTo>
              </a:path>
            </a:pathLst>
          </a:custGeom>
          <a:solidFill>
            <a:schemeClr val="bg1"/>
          </a:solidFill>
          <a:ln>
            <a:solidFill>
              <a:schemeClr val="accent1">
                <a:lumMod val="40000"/>
                <a:lumOff val="60000"/>
              </a:schemeClr>
            </a:solidFill>
          </a:ln>
          <a:effectLst>
            <a:outerShdw blurRad="203200" dist="76200" dir="2160000" algn="tr" rotWithShape="0">
              <a:schemeClr val="accent1">
                <a:alpha val="8000"/>
              </a:schemeClr>
            </a:outerShdw>
          </a:effectLst>
        </p:spPr>
        <p:style>
          <a:lnRef idx="1">
            <a:schemeClr val="accent1"/>
          </a:lnRef>
          <a:fillRef idx="2">
            <a:schemeClr val="accent1"/>
          </a:fillRef>
          <a:effectRef idx="1">
            <a:schemeClr val="accent1"/>
          </a:effectRef>
          <a:fontRef idx="minor">
            <a:schemeClr val="dk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333333"/>
                </a:solidFill>
                <a:latin typeface="Arial"/>
                <a:ea typeface="+mn-ea"/>
                <a:cs typeface="+mn-cs"/>
              </a:defRPr>
            </a:lvl1pPr>
            <a:lvl2pPr marL="457200" algn="l" defTabSz="914400" rtl="0" eaLnBrk="1" latinLnBrk="0" hangingPunct="1">
              <a:defRPr sz="1800" kern="1200">
                <a:solidFill>
                  <a:srgbClr val="333333"/>
                </a:solidFill>
                <a:latin typeface="Arial"/>
                <a:ea typeface="+mn-ea"/>
                <a:cs typeface="+mn-cs"/>
              </a:defRPr>
            </a:lvl2pPr>
            <a:lvl3pPr marL="914400" algn="l" defTabSz="914400" rtl="0" eaLnBrk="1" latinLnBrk="0" hangingPunct="1">
              <a:defRPr sz="1800" kern="1200">
                <a:solidFill>
                  <a:srgbClr val="333333"/>
                </a:solidFill>
                <a:latin typeface="Arial"/>
                <a:ea typeface="+mn-ea"/>
                <a:cs typeface="+mn-cs"/>
              </a:defRPr>
            </a:lvl3pPr>
            <a:lvl4pPr marL="1371600" algn="l" defTabSz="914400" rtl="0" eaLnBrk="1" latinLnBrk="0" hangingPunct="1">
              <a:defRPr sz="1800" kern="1200">
                <a:solidFill>
                  <a:srgbClr val="333333"/>
                </a:solidFill>
                <a:latin typeface="Arial"/>
                <a:ea typeface="+mn-ea"/>
                <a:cs typeface="+mn-cs"/>
              </a:defRPr>
            </a:lvl4pPr>
            <a:lvl5pPr marL="1828800" algn="l" defTabSz="914400" rtl="0" eaLnBrk="1" latinLnBrk="0" hangingPunct="1">
              <a:defRPr sz="1800" kern="1200">
                <a:solidFill>
                  <a:srgbClr val="333333"/>
                </a:solidFill>
                <a:latin typeface="Arial"/>
                <a:ea typeface="+mn-ea"/>
                <a:cs typeface="+mn-cs"/>
              </a:defRPr>
            </a:lvl5pPr>
            <a:lvl6pPr marL="2286000" algn="l" defTabSz="914400" rtl="0" eaLnBrk="1" latinLnBrk="0" hangingPunct="1">
              <a:defRPr sz="1800" kern="1200">
                <a:solidFill>
                  <a:srgbClr val="333333"/>
                </a:solidFill>
                <a:latin typeface="Arial"/>
                <a:ea typeface="+mn-ea"/>
                <a:cs typeface="+mn-cs"/>
              </a:defRPr>
            </a:lvl6pPr>
            <a:lvl7pPr marL="2743200" algn="l" defTabSz="914400" rtl="0" eaLnBrk="1" latinLnBrk="0" hangingPunct="1">
              <a:defRPr sz="1800" kern="1200">
                <a:solidFill>
                  <a:srgbClr val="333333"/>
                </a:solidFill>
                <a:latin typeface="Arial"/>
                <a:ea typeface="+mn-ea"/>
                <a:cs typeface="+mn-cs"/>
              </a:defRPr>
            </a:lvl7pPr>
            <a:lvl8pPr marL="3200400" algn="l" defTabSz="914400" rtl="0" eaLnBrk="1" latinLnBrk="0" hangingPunct="1">
              <a:defRPr sz="1800" kern="1200">
                <a:solidFill>
                  <a:srgbClr val="333333"/>
                </a:solidFill>
                <a:latin typeface="Arial"/>
                <a:ea typeface="+mn-ea"/>
                <a:cs typeface="+mn-cs"/>
              </a:defRPr>
            </a:lvl8pPr>
            <a:lvl9pPr marL="3657600" algn="l" defTabSz="914400" rtl="0" eaLnBrk="1" latinLnBrk="0" hangingPunct="1">
              <a:defRPr sz="1800" kern="1200">
                <a:solidFill>
                  <a:srgbClr val="333333"/>
                </a:solidFill>
                <a:latin typeface="Arial"/>
                <a:ea typeface="+mn-ea"/>
                <a:cs typeface="+mn-cs"/>
              </a:defRPr>
            </a:lvl9pPr>
          </a:lstStyle>
          <a:p>
            <a:pPr algn="ctr"/>
            <a:endParaRPr lang="zh-CN" altLang="en-US">
              <a:solidFill>
                <a:schemeClr val="dk1"/>
              </a:solidFill>
              <a:cs typeface="+mn-ea"/>
            </a:endParaRPr>
          </a:p>
        </p:txBody>
      </p:sp>
      <p:sp>
        <p:nvSpPr>
          <p:cNvPr id="1049364" name="Rectangle 6"/>
          <p:cNvSpPr/>
          <p:nvPr>
            <p:custDataLst>
              <p:tags r:id="rId3"/>
            </p:custDataLst>
          </p:nvPr>
        </p:nvSpPr>
        <p:spPr>
          <a:xfrm>
            <a:off x="1032008" y="2865344"/>
            <a:ext cx="10322061" cy="722435"/>
          </a:xfrm>
          <a:custGeom>
            <a:gdLst>
              <a:gd name="connsiteX0" fmla="*/ 36000 w 10969200"/>
              <a:gd name="connsiteY0" fmla="*/ 0 h 752711"/>
              <a:gd name="connsiteX1" fmla="*/ 10933200 w 10969200"/>
              <a:gd name="connsiteY1" fmla="*/ 0 h 752711"/>
              <a:gd name="connsiteX2" fmla="*/ 10969200 w 10969200"/>
              <a:gd name="connsiteY2" fmla="*/ 36000 h 752711"/>
              <a:gd name="connsiteX3" fmla="*/ 10969200 w 10969200"/>
              <a:gd name="connsiteY3" fmla="*/ 716711 h 752711"/>
              <a:gd name="connsiteX4" fmla="*/ 10933200 w 10969200"/>
              <a:gd name="connsiteY4" fmla="*/ 752711 h 752711"/>
              <a:gd name="connsiteX5" fmla="*/ 36000 w 10969200"/>
              <a:gd name="connsiteY5" fmla="*/ 752711 h 752711"/>
              <a:gd name="connsiteX6" fmla="*/ 0 w 10969200"/>
              <a:gd name="connsiteY6" fmla="*/ 716711 h 752711"/>
              <a:gd name="connsiteX7" fmla="*/ 0 w 10969200"/>
              <a:gd name="connsiteY7" fmla="*/ 36000 h 752711"/>
              <a:gd name="connsiteX8" fmla="*/ 36000 w 10969200"/>
              <a:gd name="connsiteY8" fmla="*/ 0 h 75271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969200" h="752711">
                <a:moveTo>
                  <a:pt x="36000" y="0"/>
                </a:moveTo>
                <a:lnTo>
                  <a:pt x="10933200" y="0"/>
                </a:lnTo>
                <a:cubicBezTo>
                  <a:pt x="10953073" y="0"/>
                  <a:pt x="10969200" y="16128"/>
                  <a:pt x="10969200" y="36000"/>
                </a:cubicBezTo>
                <a:lnTo>
                  <a:pt x="10969200" y="716711"/>
                </a:lnTo>
                <a:cubicBezTo>
                  <a:pt x="10969200" y="736583"/>
                  <a:pt x="10953073" y="752711"/>
                  <a:pt x="10933200" y="752711"/>
                </a:cubicBezTo>
                <a:lnTo>
                  <a:pt x="36000" y="752711"/>
                </a:lnTo>
                <a:cubicBezTo>
                  <a:pt x="16128" y="752711"/>
                  <a:pt x="0" y="736583"/>
                  <a:pt x="0" y="716711"/>
                </a:cubicBezTo>
                <a:lnTo>
                  <a:pt x="0" y="36000"/>
                </a:lnTo>
                <a:cubicBezTo>
                  <a:pt x="0" y="16128"/>
                  <a:pt x="16128" y="0"/>
                  <a:pt x="36000" y="0"/>
                </a:cubicBezTo>
              </a:path>
            </a:pathLst>
          </a:custGeom>
          <a:solidFill>
            <a:schemeClr val="bg1"/>
          </a:solidFill>
          <a:ln>
            <a:solidFill>
              <a:schemeClr val="accent4">
                <a:lumMod val="40000"/>
                <a:lumOff val="60000"/>
              </a:schemeClr>
            </a:solidFill>
          </a:ln>
          <a:effectLst>
            <a:outerShdw blurRad="203200" dist="76200" dir="2160000" algn="tr" rotWithShape="0">
              <a:schemeClr val="accent4">
                <a:alpha val="8000"/>
              </a:schemeClr>
            </a:outerShdw>
          </a:effectLst>
        </p:spPr>
        <p:style>
          <a:lnRef idx="1">
            <a:schemeClr val="accent1"/>
          </a:lnRef>
          <a:fillRef idx="2">
            <a:schemeClr val="accent1"/>
          </a:fillRef>
          <a:effectRef idx="1">
            <a:schemeClr val="accent1"/>
          </a:effectRef>
          <a:fontRef idx="minor">
            <a:schemeClr val="dk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333333"/>
                </a:solidFill>
                <a:latin typeface="Arial"/>
                <a:ea typeface="+mn-ea"/>
                <a:cs typeface="+mn-cs"/>
              </a:defRPr>
            </a:lvl1pPr>
            <a:lvl2pPr marL="457200" algn="l" defTabSz="914400" rtl="0" eaLnBrk="1" latinLnBrk="0" hangingPunct="1">
              <a:defRPr sz="1800" kern="1200">
                <a:solidFill>
                  <a:srgbClr val="333333"/>
                </a:solidFill>
                <a:latin typeface="Arial"/>
                <a:ea typeface="+mn-ea"/>
                <a:cs typeface="+mn-cs"/>
              </a:defRPr>
            </a:lvl2pPr>
            <a:lvl3pPr marL="914400" algn="l" defTabSz="914400" rtl="0" eaLnBrk="1" latinLnBrk="0" hangingPunct="1">
              <a:defRPr sz="1800" kern="1200">
                <a:solidFill>
                  <a:srgbClr val="333333"/>
                </a:solidFill>
                <a:latin typeface="Arial"/>
                <a:ea typeface="+mn-ea"/>
                <a:cs typeface="+mn-cs"/>
              </a:defRPr>
            </a:lvl3pPr>
            <a:lvl4pPr marL="1371600" algn="l" defTabSz="914400" rtl="0" eaLnBrk="1" latinLnBrk="0" hangingPunct="1">
              <a:defRPr sz="1800" kern="1200">
                <a:solidFill>
                  <a:srgbClr val="333333"/>
                </a:solidFill>
                <a:latin typeface="Arial"/>
                <a:ea typeface="+mn-ea"/>
                <a:cs typeface="+mn-cs"/>
              </a:defRPr>
            </a:lvl4pPr>
            <a:lvl5pPr marL="1828800" algn="l" defTabSz="914400" rtl="0" eaLnBrk="1" latinLnBrk="0" hangingPunct="1">
              <a:defRPr sz="1800" kern="1200">
                <a:solidFill>
                  <a:srgbClr val="333333"/>
                </a:solidFill>
                <a:latin typeface="Arial"/>
                <a:ea typeface="+mn-ea"/>
                <a:cs typeface="+mn-cs"/>
              </a:defRPr>
            </a:lvl5pPr>
            <a:lvl6pPr marL="2286000" algn="l" defTabSz="914400" rtl="0" eaLnBrk="1" latinLnBrk="0" hangingPunct="1">
              <a:defRPr sz="1800" kern="1200">
                <a:solidFill>
                  <a:srgbClr val="333333"/>
                </a:solidFill>
                <a:latin typeface="Arial"/>
                <a:ea typeface="+mn-ea"/>
                <a:cs typeface="+mn-cs"/>
              </a:defRPr>
            </a:lvl6pPr>
            <a:lvl7pPr marL="2743200" algn="l" defTabSz="914400" rtl="0" eaLnBrk="1" latinLnBrk="0" hangingPunct="1">
              <a:defRPr sz="1800" kern="1200">
                <a:solidFill>
                  <a:srgbClr val="333333"/>
                </a:solidFill>
                <a:latin typeface="Arial"/>
                <a:ea typeface="+mn-ea"/>
                <a:cs typeface="+mn-cs"/>
              </a:defRPr>
            </a:lvl7pPr>
            <a:lvl8pPr marL="3200400" algn="l" defTabSz="914400" rtl="0" eaLnBrk="1" latinLnBrk="0" hangingPunct="1">
              <a:defRPr sz="1800" kern="1200">
                <a:solidFill>
                  <a:srgbClr val="333333"/>
                </a:solidFill>
                <a:latin typeface="Arial"/>
                <a:ea typeface="+mn-ea"/>
                <a:cs typeface="+mn-cs"/>
              </a:defRPr>
            </a:lvl8pPr>
            <a:lvl9pPr marL="3657600" algn="l" defTabSz="914400" rtl="0" eaLnBrk="1" latinLnBrk="0" hangingPunct="1">
              <a:defRPr sz="1800" kern="1200">
                <a:solidFill>
                  <a:srgbClr val="333333"/>
                </a:solidFill>
                <a:latin typeface="Arial"/>
                <a:ea typeface="+mn-ea"/>
                <a:cs typeface="+mn-cs"/>
              </a:defRPr>
            </a:lvl9pPr>
          </a:lstStyle>
          <a:p>
            <a:pPr algn="ctr"/>
            <a:endParaRPr lang="zh-CN" altLang="en-US">
              <a:solidFill>
                <a:schemeClr val="dk1"/>
              </a:solidFill>
              <a:cs typeface="+mn-ea"/>
            </a:endParaRPr>
          </a:p>
        </p:txBody>
      </p:sp>
      <p:sp>
        <p:nvSpPr>
          <p:cNvPr id="1049366" name="Rectangle 6"/>
          <p:cNvSpPr/>
          <p:nvPr>
            <p:custDataLst>
              <p:tags r:id="rId4"/>
            </p:custDataLst>
          </p:nvPr>
        </p:nvSpPr>
        <p:spPr>
          <a:xfrm>
            <a:off x="1032008" y="3954447"/>
            <a:ext cx="10322061" cy="722435"/>
          </a:xfrm>
          <a:custGeom>
            <a:gdLst>
              <a:gd name="connsiteX0" fmla="*/ 36000 w 10969200"/>
              <a:gd name="connsiteY0" fmla="*/ 0 h 752711"/>
              <a:gd name="connsiteX1" fmla="*/ 10933200 w 10969200"/>
              <a:gd name="connsiteY1" fmla="*/ 0 h 752711"/>
              <a:gd name="connsiteX2" fmla="*/ 10969200 w 10969200"/>
              <a:gd name="connsiteY2" fmla="*/ 36000 h 752711"/>
              <a:gd name="connsiteX3" fmla="*/ 10969200 w 10969200"/>
              <a:gd name="connsiteY3" fmla="*/ 716711 h 752711"/>
              <a:gd name="connsiteX4" fmla="*/ 10933200 w 10969200"/>
              <a:gd name="connsiteY4" fmla="*/ 752711 h 752711"/>
              <a:gd name="connsiteX5" fmla="*/ 36000 w 10969200"/>
              <a:gd name="connsiteY5" fmla="*/ 752711 h 752711"/>
              <a:gd name="connsiteX6" fmla="*/ 0 w 10969200"/>
              <a:gd name="connsiteY6" fmla="*/ 716711 h 752711"/>
              <a:gd name="connsiteX7" fmla="*/ 0 w 10969200"/>
              <a:gd name="connsiteY7" fmla="*/ 36000 h 752711"/>
              <a:gd name="connsiteX8" fmla="*/ 36000 w 10969200"/>
              <a:gd name="connsiteY8" fmla="*/ 0 h 75271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969200" h="752711">
                <a:moveTo>
                  <a:pt x="36000" y="0"/>
                </a:moveTo>
                <a:lnTo>
                  <a:pt x="10933200" y="0"/>
                </a:lnTo>
                <a:cubicBezTo>
                  <a:pt x="10953073" y="0"/>
                  <a:pt x="10969200" y="16128"/>
                  <a:pt x="10969200" y="36000"/>
                </a:cubicBezTo>
                <a:lnTo>
                  <a:pt x="10969200" y="716711"/>
                </a:lnTo>
                <a:cubicBezTo>
                  <a:pt x="10969200" y="736583"/>
                  <a:pt x="10953073" y="752711"/>
                  <a:pt x="10933200" y="752711"/>
                </a:cubicBezTo>
                <a:lnTo>
                  <a:pt x="36000" y="752711"/>
                </a:lnTo>
                <a:cubicBezTo>
                  <a:pt x="16128" y="752711"/>
                  <a:pt x="0" y="736583"/>
                  <a:pt x="0" y="716711"/>
                </a:cubicBezTo>
                <a:lnTo>
                  <a:pt x="0" y="36000"/>
                </a:lnTo>
                <a:cubicBezTo>
                  <a:pt x="0" y="16128"/>
                  <a:pt x="16128" y="0"/>
                  <a:pt x="36000" y="0"/>
                </a:cubicBezTo>
              </a:path>
            </a:pathLst>
          </a:custGeom>
          <a:solidFill>
            <a:schemeClr val="bg1"/>
          </a:solidFill>
          <a:ln>
            <a:solidFill>
              <a:schemeClr val="accent1">
                <a:lumMod val="40000"/>
                <a:lumOff val="60000"/>
              </a:schemeClr>
            </a:solidFill>
          </a:ln>
          <a:effectLst>
            <a:outerShdw blurRad="203200" dist="76200" dir="2160000" algn="tr" rotWithShape="0">
              <a:schemeClr val="accent1">
                <a:alpha val="8000"/>
              </a:schemeClr>
            </a:outerShdw>
          </a:effectLst>
        </p:spPr>
        <p:style>
          <a:lnRef idx="1">
            <a:schemeClr val="accent1"/>
          </a:lnRef>
          <a:fillRef idx="2">
            <a:schemeClr val="accent1"/>
          </a:fillRef>
          <a:effectRef idx="1">
            <a:schemeClr val="accent1"/>
          </a:effectRef>
          <a:fontRef idx="minor">
            <a:schemeClr val="dk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333333"/>
                </a:solidFill>
                <a:latin typeface="Arial"/>
                <a:ea typeface="+mn-ea"/>
                <a:cs typeface="+mn-cs"/>
              </a:defRPr>
            </a:lvl1pPr>
            <a:lvl2pPr marL="457200" algn="l" defTabSz="914400" rtl="0" eaLnBrk="1" latinLnBrk="0" hangingPunct="1">
              <a:defRPr sz="1800" kern="1200">
                <a:solidFill>
                  <a:srgbClr val="333333"/>
                </a:solidFill>
                <a:latin typeface="Arial"/>
                <a:ea typeface="+mn-ea"/>
                <a:cs typeface="+mn-cs"/>
              </a:defRPr>
            </a:lvl2pPr>
            <a:lvl3pPr marL="914400" algn="l" defTabSz="914400" rtl="0" eaLnBrk="1" latinLnBrk="0" hangingPunct="1">
              <a:defRPr sz="1800" kern="1200">
                <a:solidFill>
                  <a:srgbClr val="333333"/>
                </a:solidFill>
                <a:latin typeface="Arial"/>
                <a:ea typeface="+mn-ea"/>
                <a:cs typeface="+mn-cs"/>
              </a:defRPr>
            </a:lvl3pPr>
            <a:lvl4pPr marL="1371600" algn="l" defTabSz="914400" rtl="0" eaLnBrk="1" latinLnBrk="0" hangingPunct="1">
              <a:defRPr sz="1800" kern="1200">
                <a:solidFill>
                  <a:srgbClr val="333333"/>
                </a:solidFill>
                <a:latin typeface="Arial"/>
                <a:ea typeface="+mn-ea"/>
                <a:cs typeface="+mn-cs"/>
              </a:defRPr>
            </a:lvl4pPr>
            <a:lvl5pPr marL="1828800" algn="l" defTabSz="914400" rtl="0" eaLnBrk="1" latinLnBrk="0" hangingPunct="1">
              <a:defRPr sz="1800" kern="1200">
                <a:solidFill>
                  <a:srgbClr val="333333"/>
                </a:solidFill>
                <a:latin typeface="Arial"/>
                <a:ea typeface="+mn-ea"/>
                <a:cs typeface="+mn-cs"/>
              </a:defRPr>
            </a:lvl5pPr>
            <a:lvl6pPr marL="2286000" algn="l" defTabSz="914400" rtl="0" eaLnBrk="1" latinLnBrk="0" hangingPunct="1">
              <a:defRPr sz="1800" kern="1200">
                <a:solidFill>
                  <a:srgbClr val="333333"/>
                </a:solidFill>
                <a:latin typeface="Arial"/>
                <a:ea typeface="+mn-ea"/>
                <a:cs typeface="+mn-cs"/>
              </a:defRPr>
            </a:lvl6pPr>
            <a:lvl7pPr marL="2743200" algn="l" defTabSz="914400" rtl="0" eaLnBrk="1" latinLnBrk="0" hangingPunct="1">
              <a:defRPr sz="1800" kern="1200">
                <a:solidFill>
                  <a:srgbClr val="333333"/>
                </a:solidFill>
                <a:latin typeface="Arial"/>
                <a:ea typeface="+mn-ea"/>
                <a:cs typeface="+mn-cs"/>
              </a:defRPr>
            </a:lvl7pPr>
            <a:lvl8pPr marL="3200400" algn="l" defTabSz="914400" rtl="0" eaLnBrk="1" latinLnBrk="0" hangingPunct="1">
              <a:defRPr sz="1800" kern="1200">
                <a:solidFill>
                  <a:srgbClr val="333333"/>
                </a:solidFill>
                <a:latin typeface="Arial"/>
                <a:ea typeface="+mn-ea"/>
                <a:cs typeface="+mn-cs"/>
              </a:defRPr>
            </a:lvl8pPr>
            <a:lvl9pPr marL="3657600" algn="l" defTabSz="914400" rtl="0" eaLnBrk="1" latinLnBrk="0" hangingPunct="1">
              <a:defRPr sz="1800" kern="1200">
                <a:solidFill>
                  <a:srgbClr val="333333"/>
                </a:solidFill>
                <a:latin typeface="Arial"/>
                <a:ea typeface="+mn-ea"/>
                <a:cs typeface="+mn-cs"/>
              </a:defRPr>
            </a:lvl9pPr>
          </a:lstStyle>
          <a:p>
            <a:pPr algn="ctr"/>
            <a:endParaRPr lang="zh-CN" altLang="en-US">
              <a:solidFill>
                <a:schemeClr val="dk1"/>
              </a:solidFill>
              <a:cs typeface="+mn-ea"/>
            </a:endParaRPr>
          </a:p>
        </p:txBody>
      </p:sp>
      <p:sp>
        <p:nvSpPr>
          <p:cNvPr id="1049368" name="Rectangle 6"/>
          <p:cNvSpPr/>
          <p:nvPr>
            <p:custDataLst>
              <p:tags r:id="rId5"/>
            </p:custDataLst>
          </p:nvPr>
        </p:nvSpPr>
        <p:spPr>
          <a:xfrm>
            <a:off x="1032008" y="5042940"/>
            <a:ext cx="10322061" cy="722435"/>
          </a:xfrm>
          <a:custGeom>
            <a:gdLst>
              <a:gd name="connsiteX0" fmla="*/ 36000 w 10969200"/>
              <a:gd name="connsiteY0" fmla="*/ 0 h 752711"/>
              <a:gd name="connsiteX1" fmla="*/ 10933200 w 10969200"/>
              <a:gd name="connsiteY1" fmla="*/ 0 h 752711"/>
              <a:gd name="connsiteX2" fmla="*/ 10969200 w 10969200"/>
              <a:gd name="connsiteY2" fmla="*/ 36000 h 752711"/>
              <a:gd name="connsiteX3" fmla="*/ 10969200 w 10969200"/>
              <a:gd name="connsiteY3" fmla="*/ 716711 h 752711"/>
              <a:gd name="connsiteX4" fmla="*/ 10933200 w 10969200"/>
              <a:gd name="connsiteY4" fmla="*/ 752711 h 752711"/>
              <a:gd name="connsiteX5" fmla="*/ 36000 w 10969200"/>
              <a:gd name="connsiteY5" fmla="*/ 752711 h 752711"/>
              <a:gd name="connsiteX6" fmla="*/ 0 w 10969200"/>
              <a:gd name="connsiteY6" fmla="*/ 716711 h 752711"/>
              <a:gd name="connsiteX7" fmla="*/ 0 w 10969200"/>
              <a:gd name="connsiteY7" fmla="*/ 36000 h 752711"/>
              <a:gd name="connsiteX8" fmla="*/ 36000 w 10969200"/>
              <a:gd name="connsiteY8" fmla="*/ 0 h 75271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969200" h="752711">
                <a:moveTo>
                  <a:pt x="36000" y="0"/>
                </a:moveTo>
                <a:lnTo>
                  <a:pt x="10933200" y="0"/>
                </a:lnTo>
                <a:cubicBezTo>
                  <a:pt x="10953073" y="0"/>
                  <a:pt x="10969200" y="16128"/>
                  <a:pt x="10969200" y="36000"/>
                </a:cubicBezTo>
                <a:lnTo>
                  <a:pt x="10969200" y="716711"/>
                </a:lnTo>
                <a:cubicBezTo>
                  <a:pt x="10969200" y="736583"/>
                  <a:pt x="10953073" y="752711"/>
                  <a:pt x="10933200" y="752711"/>
                </a:cubicBezTo>
                <a:lnTo>
                  <a:pt x="36000" y="752711"/>
                </a:lnTo>
                <a:cubicBezTo>
                  <a:pt x="16128" y="752711"/>
                  <a:pt x="0" y="736583"/>
                  <a:pt x="0" y="716711"/>
                </a:cubicBezTo>
                <a:lnTo>
                  <a:pt x="0" y="36000"/>
                </a:lnTo>
                <a:cubicBezTo>
                  <a:pt x="0" y="16128"/>
                  <a:pt x="16128" y="0"/>
                  <a:pt x="36000" y="0"/>
                </a:cubicBezTo>
              </a:path>
            </a:pathLst>
          </a:custGeom>
          <a:solidFill>
            <a:schemeClr val="bg1"/>
          </a:solidFill>
          <a:ln>
            <a:solidFill>
              <a:schemeClr val="accent4">
                <a:lumMod val="40000"/>
                <a:lumOff val="60000"/>
              </a:schemeClr>
            </a:solidFill>
          </a:ln>
          <a:effectLst>
            <a:outerShdw blurRad="203200" dist="76200" dir="2160000" algn="tr" rotWithShape="0">
              <a:schemeClr val="accent4">
                <a:alpha val="8000"/>
              </a:schemeClr>
            </a:outerShdw>
          </a:effectLst>
        </p:spPr>
        <p:style>
          <a:lnRef idx="1">
            <a:schemeClr val="accent1"/>
          </a:lnRef>
          <a:fillRef idx="2">
            <a:schemeClr val="accent1"/>
          </a:fillRef>
          <a:effectRef idx="1">
            <a:schemeClr val="accent1"/>
          </a:effectRef>
          <a:fontRef idx="minor">
            <a:schemeClr val="dk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333333"/>
                </a:solidFill>
                <a:latin typeface="Arial"/>
                <a:ea typeface="+mn-ea"/>
                <a:cs typeface="+mn-cs"/>
              </a:defRPr>
            </a:lvl1pPr>
            <a:lvl2pPr marL="457200" algn="l" defTabSz="914400" rtl="0" eaLnBrk="1" latinLnBrk="0" hangingPunct="1">
              <a:defRPr sz="1800" kern="1200">
                <a:solidFill>
                  <a:srgbClr val="333333"/>
                </a:solidFill>
                <a:latin typeface="Arial"/>
                <a:ea typeface="+mn-ea"/>
                <a:cs typeface="+mn-cs"/>
              </a:defRPr>
            </a:lvl2pPr>
            <a:lvl3pPr marL="914400" algn="l" defTabSz="914400" rtl="0" eaLnBrk="1" latinLnBrk="0" hangingPunct="1">
              <a:defRPr sz="1800" kern="1200">
                <a:solidFill>
                  <a:srgbClr val="333333"/>
                </a:solidFill>
                <a:latin typeface="Arial"/>
                <a:ea typeface="+mn-ea"/>
                <a:cs typeface="+mn-cs"/>
              </a:defRPr>
            </a:lvl3pPr>
            <a:lvl4pPr marL="1371600" algn="l" defTabSz="914400" rtl="0" eaLnBrk="1" latinLnBrk="0" hangingPunct="1">
              <a:defRPr sz="1800" kern="1200">
                <a:solidFill>
                  <a:srgbClr val="333333"/>
                </a:solidFill>
                <a:latin typeface="Arial"/>
                <a:ea typeface="+mn-ea"/>
                <a:cs typeface="+mn-cs"/>
              </a:defRPr>
            </a:lvl4pPr>
            <a:lvl5pPr marL="1828800" algn="l" defTabSz="914400" rtl="0" eaLnBrk="1" latinLnBrk="0" hangingPunct="1">
              <a:defRPr sz="1800" kern="1200">
                <a:solidFill>
                  <a:srgbClr val="333333"/>
                </a:solidFill>
                <a:latin typeface="Arial"/>
                <a:ea typeface="+mn-ea"/>
                <a:cs typeface="+mn-cs"/>
              </a:defRPr>
            </a:lvl5pPr>
            <a:lvl6pPr marL="2286000" algn="l" defTabSz="914400" rtl="0" eaLnBrk="1" latinLnBrk="0" hangingPunct="1">
              <a:defRPr sz="1800" kern="1200">
                <a:solidFill>
                  <a:srgbClr val="333333"/>
                </a:solidFill>
                <a:latin typeface="Arial"/>
                <a:ea typeface="+mn-ea"/>
                <a:cs typeface="+mn-cs"/>
              </a:defRPr>
            </a:lvl6pPr>
            <a:lvl7pPr marL="2743200" algn="l" defTabSz="914400" rtl="0" eaLnBrk="1" latinLnBrk="0" hangingPunct="1">
              <a:defRPr sz="1800" kern="1200">
                <a:solidFill>
                  <a:srgbClr val="333333"/>
                </a:solidFill>
                <a:latin typeface="Arial"/>
                <a:ea typeface="+mn-ea"/>
                <a:cs typeface="+mn-cs"/>
              </a:defRPr>
            </a:lvl7pPr>
            <a:lvl8pPr marL="3200400" algn="l" defTabSz="914400" rtl="0" eaLnBrk="1" latinLnBrk="0" hangingPunct="1">
              <a:defRPr sz="1800" kern="1200">
                <a:solidFill>
                  <a:srgbClr val="333333"/>
                </a:solidFill>
                <a:latin typeface="Arial"/>
                <a:ea typeface="+mn-ea"/>
                <a:cs typeface="+mn-cs"/>
              </a:defRPr>
            </a:lvl8pPr>
            <a:lvl9pPr marL="3657600" algn="l" defTabSz="914400" rtl="0" eaLnBrk="1" latinLnBrk="0" hangingPunct="1">
              <a:defRPr sz="1800" kern="1200">
                <a:solidFill>
                  <a:srgbClr val="333333"/>
                </a:solidFill>
                <a:latin typeface="Arial"/>
                <a:ea typeface="+mn-ea"/>
                <a:cs typeface="+mn-cs"/>
              </a:defRPr>
            </a:lvl9pPr>
          </a:lstStyle>
          <a:p>
            <a:pPr algn="ctr"/>
            <a:endParaRPr lang="zh-CN" altLang="en-US">
              <a:solidFill>
                <a:schemeClr val="dk1"/>
              </a:solidFill>
              <a:cs typeface="+mn-ea"/>
            </a:endParaRPr>
          </a:p>
        </p:txBody>
      </p:sp>
      <p:sp>
        <p:nvSpPr>
          <p:cNvPr id="1049370" name="矩形: 圆角 26"/>
          <p:cNvSpPr/>
          <p:nvPr>
            <p:custDataLst>
              <p:tags r:id="rId6"/>
            </p:custDataLst>
          </p:nvPr>
        </p:nvSpPr>
        <p:spPr>
          <a:xfrm>
            <a:off x="838200" y="2862907"/>
            <a:ext cx="1885867" cy="728199"/>
          </a:xfrm>
          <a:prstGeom prst="roundRect">
            <a:avLst>
              <a:gd name="adj" fmla="val 8570"/>
            </a:avLst>
          </a:prstGeom>
          <a:gradFill flip="none" rotWithShape="1">
            <a:gsLst>
              <a:gs pos="0">
                <a:schemeClr val="accent4">
                  <a:lumMod val="60000"/>
                  <a:lumOff val="40000"/>
                </a:schemeClr>
              </a:gs>
              <a:gs pos="57000">
                <a:schemeClr val="accent4"/>
              </a:gs>
              <a:gs pos="100000">
                <a:schemeClr val="accent4"/>
              </a:gs>
            </a:gsLst>
            <a:lin ang="2700000" scaled="1"/>
          </a:gradFill>
          <a:ln>
            <a:noFill/>
          </a:ln>
          <a:effectLst>
            <a:outerShdw blurRad="203200" dist="76200" dir="2160000" algn="tr" rotWithShape="0">
              <a:schemeClr val="accent4">
                <a:alpha val="8000"/>
              </a:schemeClr>
            </a:outerShdw>
          </a:effectLst>
        </p:spPr>
        <p:style>
          <a:lnRef idx="1">
            <a:schemeClr val="accent1"/>
          </a:lnRef>
          <a:fillRef idx="2">
            <a:schemeClr val="accent1"/>
          </a:fillRef>
          <a:effectRef idx="1">
            <a:schemeClr val="accent1"/>
          </a:effectRef>
          <a:fontRef idx="minor">
            <a:schemeClr val="dk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333333"/>
                </a:solidFill>
                <a:latin typeface="Arial"/>
                <a:ea typeface="+mn-ea"/>
                <a:cs typeface="+mn-cs"/>
              </a:defRPr>
            </a:lvl1pPr>
            <a:lvl2pPr marL="457200" algn="l" defTabSz="914400" rtl="0" eaLnBrk="1" latinLnBrk="0" hangingPunct="1">
              <a:defRPr sz="1800" kern="1200">
                <a:solidFill>
                  <a:srgbClr val="333333"/>
                </a:solidFill>
                <a:latin typeface="Arial"/>
                <a:ea typeface="+mn-ea"/>
                <a:cs typeface="+mn-cs"/>
              </a:defRPr>
            </a:lvl2pPr>
            <a:lvl3pPr marL="914400" algn="l" defTabSz="914400" rtl="0" eaLnBrk="1" latinLnBrk="0" hangingPunct="1">
              <a:defRPr sz="1800" kern="1200">
                <a:solidFill>
                  <a:srgbClr val="333333"/>
                </a:solidFill>
                <a:latin typeface="Arial"/>
                <a:ea typeface="+mn-ea"/>
                <a:cs typeface="+mn-cs"/>
              </a:defRPr>
            </a:lvl3pPr>
            <a:lvl4pPr marL="1371600" algn="l" defTabSz="914400" rtl="0" eaLnBrk="1" latinLnBrk="0" hangingPunct="1">
              <a:defRPr sz="1800" kern="1200">
                <a:solidFill>
                  <a:srgbClr val="333333"/>
                </a:solidFill>
                <a:latin typeface="Arial"/>
                <a:ea typeface="+mn-ea"/>
                <a:cs typeface="+mn-cs"/>
              </a:defRPr>
            </a:lvl4pPr>
            <a:lvl5pPr marL="1828800" algn="l" defTabSz="914400" rtl="0" eaLnBrk="1" latinLnBrk="0" hangingPunct="1">
              <a:defRPr sz="1800" kern="1200">
                <a:solidFill>
                  <a:srgbClr val="333333"/>
                </a:solidFill>
                <a:latin typeface="Arial"/>
                <a:ea typeface="+mn-ea"/>
                <a:cs typeface="+mn-cs"/>
              </a:defRPr>
            </a:lvl5pPr>
            <a:lvl6pPr marL="2286000" algn="l" defTabSz="914400" rtl="0" eaLnBrk="1" latinLnBrk="0" hangingPunct="1">
              <a:defRPr sz="1800" kern="1200">
                <a:solidFill>
                  <a:srgbClr val="333333"/>
                </a:solidFill>
                <a:latin typeface="Arial"/>
                <a:ea typeface="+mn-ea"/>
                <a:cs typeface="+mn-cs"/>
              </a:defRPr>
            </a:lvl6pPr>
            <a:lvl7pPr marL="2743200" algn="l" defTabSz="914400" rtl="0" eaLnBrk="1" latinLnBrk="0" hangingPunct="1">
              <a:defRPr sz="1800" kern="1200">
                <a:solidFill>
                  <a:srgbClr val="333333"/>
                </a:solidFill>
                <a:latin typeface="Arial"/>
                <a:ea typeface="+mn-ea"/>
                <a:cs typeface="+mn-cs"/>
              </a:defRPr>
            </a:lvl7pPr>
            <a:lvl8pPr marL="3200400" algn="l" defTabSz="914400" rtl="0" eaLnBrk="1" latinLnBrk="0" hangingPunct="1">
              <a:defRPr sz="1800" kern="1200">
                <a:solidFill>
                  <a:srgbClr val="333333"/>
                </a:solidFill>
                <a:latin typeface="Arial"/>
                <a:ea typeface="+mn-ea"/>
                <a:cs typeface="+mn-cs"/>
              </a:defRPr>
            </a:lvl8pPr>
            <a:lvl9pPr marL="3657600" algn="l" defTabSz="914400" rtl="0" eaLnBrk="1" latinLnBrk="0" hangingPunct="1">
              <a:defRPr sz="1800" kern="1200">
                <a:solidFill>
                  <a:srgbClr val="333333"/>
                </a:solidFill>
                <a:latin typeface="Arial"/>
                <a:ea typeface="+mn-ea"/>
                <a:cs typeface="+mn-cs"/>
              </a:defRPr>
            </a:lvl9pPr>
          </a:lstStyle>
          <a:p>
            <a:pPr algn="ctr"/>
            <a:endParaRPr lang="zh-CN" altLang="en-US">
              <a:cs typeface="+mn-ea"/>
            </a:endParaRPr>
          </a:p>
        </p:txBody>
      </p:sp>
      <p:sp>
        <p:nvSpPr>
          <p:cNvPr id="1049372" name="矩形: 圆角 27"/>
          <p:cNvSpPr/>
          <p:nvPr>
            <p:custDataLst>
              <p:tags r:id="rId7"/>
            </p:custDataLst>
          </p:nvPr>
        </p:nvSpPr>
        <p:spPr>
          <a:xfrm>
            <a:off x="838200" y="1774413"/>
            <a:ext cx="1885867" cy="728199"/>
          </a:xfrm>
          <a:prstGeom prst="roundRect">
            <a:avLst>
              <a:gd name="adj" fmla="val 8570"/>
            </a:avLst>
          </a:prstGeom>
          <a:gradFill flip="none" rotWithShape="1">
            <a:gsLst>
              <a:gs pos="0">
                <a:schemeClr val="accent1">
                  <a:lumMod val="60000"/>
                  <a:lumOff val="40000"/>
                </a:schemeClr>
              </a:gs>
              <a:gs pos="57000">
                <a:schemeClr val="accent1"/>
              </a:gs>
              <a:gs pos="100000">
                <a:schemeClr val="accent1"/>
              </a:gs>
            </a:gsLst>
            <a:lin ang="2700000" scaled="1"/>
          </a:gradFill>
          <a:ln>
            <a:noFill/>
          </a:ln>
          <a:effectLst>
            <a:outerShdw blurRad="203200" dist="76200" dir="2160000" algn="tr" rotWithShape="0">
              <a:schemeClr val="accent1">
                <a:alpha val="8000"/>
              </a:schemeClr>
            </a:outerShdw>
          </a:effectLst>
        </p:spPr>
        <p:style>
          <a:lnRef idx="1">
            <a:schemeClr val="accent1"/>
          </a:lnRef>
          <a:fillRef idx="2">
            <a:schemeClr val="accent1"/>
          </a:fillRef>
          <a:effectRef idx="1">
            <a:schemeClr val="accent1"/>
          </a:effectRef>
          <a:fontRef idx="minor">
            <a:schemeClr val="dk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333333"/>
                </a:solidFill>
                <a:latin typeface="Arial"/>
                <a:ea typeface="+mn-ea"/>
                <a:cs typeface="+mn-cs"/>
              </a:defRPr>
            </a:lvl1pPr>
            <a:lvl2pPr marL="457200" algn="l" defTabSz="914400" rtl="0" eaLnBrk="1" latinLnBrk="0" hangingPunct="1">
              <a:defRPr sz="1800" kern="1200">
                <a:solidFill>
                  <a:srgbClr val="333333"/>
                </a:solidFill>
                <a:latin typeface="Arial"/>
                <a:ea typeface="+mn-ea"/>
                <a:cs typeface="+mn-cs"/>
              </a:defRPr>
            </a:lvl2pPr>
            <a:lvl3pPr marL="914400" algn="l" defTabSz="914400" rtl="0" eaLnBrk="1" latinLnBrk="0" hangingPunct="1">
              <a:defRPr sz="1800" kern="1200">
                <a:solidFill>
                  <a:srgbClr val="333333"/>
                </a:solidFill>
                <a:latin typeface="Arial"/>
                <a:ea typeface="+mn-ea"/>
                <a:cs typeface="+mn-cs"/>
              </a:defRPr>
            </a:lvl3pPr>
            <a:lvl4pPr marL="1371600" algn="l" defTabSz="914400" rtl="0" eaLnBrk="1" latinLnBrk="0" hangingPunct="1">
              <a:defRPr sz="1800" kern="1200">
                <a:solidFill>
                  <a:srgbClr val="333333"/>
                </a:solidFill>
                <a:latin typeface="Arial"/>
                <a:ea typeface="+mn-ea"/>
                <a:cs typeface="+mn-cs"/>
              </a:defRPr>
            </a:lvl4pPr>
            <a:lvl5pPr marL="1828800" algn="l" defTabSz="914400" rtl="0" eaLnBrk="1" latinLnBrk="0" hangingPunct="1">
              <a:defRPr sz="1800" kern="1200">
                <a:solidFill>
                  <a:srgbClr val="333333"/>
                </a:solidFill>
                <a:latin typeface="Arial"/>
                <a:ea typeface="+mn-ea"/>
                <a:cs typeface="+mn-cs"/>
              </a:defRPr>
            </a:lvl5pPr>
            <a:lvl6pPr marL="2286000" algn="l" defTabSz="914400" rtl="0" eaLnBrk="1" latinLnBrk="0" hangingPunct="1">
              <a:defRPr sz="1800" kern="1200">
                <a:solidFill>
                  <a:srgbClr val="333333"/>
                </a:solidFill>
                <a:latin typeface="Arial"/>
                <a:ea typeface="+mn-ea"/>
                <a:cs typeface="+mn-cs"/>
              </a:defRPr>
            </a:lvl6pPr>
            <a:lvl7pPr marL="2743200" algn="l" defTabSz="914400" rtl="0" eaLnBrk="1" latinLnBrk="0" hangingPunct="1">
              <a:defRPr sz="1800" kern="1200">
                <a:solidFill>
                  <a:srgbClr val="333333"/>
                </a:solidFill>
                <a:latin typeface="Arial"/>
                <a:ea typeface="+mn-ea"/>
                <a:cs typeface="+mn-cs"/>
              </a:defRPr>
            </a:lvl7pPr>
            <a:lvl8pPr marL="3200400" algn="l" defTabSz="914400" rtl="0" eaLnBrk="1" latinLnBrk="0" hangingPunct="1">
              <a:defRPr sz="1800" kern="1200">
                <a:solidFill>
                  <a:srgbClr val="333333"/>
                </a:solidFill>
                <a:latin typeface="Arial"/>
                <a:ea typeface="+mn-ea"/>
                <a:cs typeface="+mn-cs"/>
              </a:defRPr>
            </a:lvl8pPr>
            <a:lvl9pPr marL="3657600" algn="l" defTabSz="914400" rtl="0" eaLnBrk="1" latinLnBrk="0" hangingPunct="1">
              <a:defRPr sz="1800" kern="1200">
                <a:solidFill>
                  <a:srgbClr val="333333"/>
                </a:solidFill>
                <a:latin typeface="Arial"/>
                <a:ea typeface="+mn-ea"/>
                <a:cs typeface="+mn-cs"/>
              </a:defRPr>
            </a:lvl9pPr>
          </a:lstStyle>
          <a:p>
            <a:pPr algn="ctr"/>
            <a:endParaRPr lang="zh-CN" altLang="en-US">
              <a:solidFill>
                <a:schemeClr val="dk1"/>
              </a:solidFill>
              <a:cs typeface="+mn-ea"/>
            </a:endParaRPr>
          </a:p>
        </p:txBody>
      </p:sp>
      <p:sp>
        <p:nvSpPr>
          <p:cNvPr id="1049374" name="矩形: 圆角 28"/>
          <p:cNvSpPr/>
          <p:nvPr>
            <p:custDataLst>
              <p:tags r:id="rId8"/>
            </p:custDataLst>
          </p:nvPr>
        </p:nvSpPr>
        <p:spPr>
          <a:xfrm>
            <a:off x="838200" y="5039893"/>
            <a:ext cx="1885867" cy="728199"/>
          </a:xfrm>
          <a:prstGeom prst="roundRect">
            <a:avLst>
              <a:gd name="adj" fmla="val 8570"/>
            </a:avLst>
          </a:prstGeom>
          <a:gradFill flip="none" rotWithShape="1">
            <a:gsLst>
              <a:gs pos="0">
                <a:schemeClr val="accent4">
                  <a:lumMod val="60000"/>
                  <a:lumOff val="40000"/>
                </a:schemeClr>
              </a:gs>
              <a:gs pos="57000">
                <a:schemeClr val="accent4"/>
              </a:gs>
              <a:gs pos="100000">
                <a:schemeClr val="accent4"/>
              </a:gs>
            </a:gsLst>
            <a:lin ang="2700000" scaled="1"/>
          </a:gradFill>
          <a:ln>
            <a:noFill/>
          </a:ln>
          <a:effectLst>
            <a:outerShdw blurRad="203200" dist="76200" dir="2160000" algn="tr" rotWithShape="0">
              <a:schemeClr val="accent4">
                <a:alpha val="8000"/>
              </a:schemeClr>
            </a:outerShdw>
          </a:effectLst>
        </p:spPr>
        <p:style>
          <a:lnRef idx="1">
            <a:schemeClr val="accent1"/>
          </a:lnRef>
          <a:fillRef idx="2">
            <a:schemeClr val="accent1"/>
          </a:fillRef>
          <a:effectRef idx="1">
            <a:schemeClr val="accent1"/>
          </a:effectRef>
          <a:fontRef idx="minor">
            <a:schemeClr val="dk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333333"/>
                </a:solidFill>
                <a:latin typeface="Arial"/>
                <a:ea typeface="+mn-ea"/>
                <a:cs typeface="+mn-cs"/>
              </a:defRPr>
            </a:lvl1pPr>
            <a:lvl2pPr marL="457200" algn="l" defTabSz="914400" rtl="0" eaLnBrk="1" latinLnBrk="0" hangingPunct="1">
              <a:defRPr sz="1800" kern="1200">
                <a:solidFill>
                  <a:srgbClr val="333333"/>
                </a:solidFill>
                <a:latin typeface="Arial"/>
                <a:ea typeface="+mn-ea"/>
                <a:cs typeface="+mn-cs"/>
              </a:defRPr>
            </a:lvl2pPr>
            <a:lvl3pPr marL="914400" algn="l" defTabSz="914400" rtl="0" eaLnBrk="1" latinLnBrk="0" hangingPunct="1">
              <a:defRPr sz="1800" kern="1200">
                <a:solidFill>
                  <a:srgbClr val="333333"/>
                </a:solidFill>
                <a:latin typeface="Arial"/>
                <a:ea typeface="+mn-ea"/>
                <a:cs typeface="+mn-cs"/>
              </a:defRPr>
            </a:lvl3pPr>
            <a:lvl4pPr marL="1371600" algn="l" defTabSz="914400" rtl="0" eaLnBrk="1" latinLnBrk="0" hangingPunct="1">
              <a:defRPr sz="1800" kern="1200">
                <a:solidFill>
                  <a:srgbClr val="333333"/>
                </a:solidFill>
                <a:latin typeface="Arial"/>
                <a:ea typeface="+mn-ea"/>
                <a:cs typeface="+mn-cs"/>
              </a:defRPr>
            </a:lvl4pPr>
            <a:lvl5pPr marL="1828800" algn="l" defTabSz="914400" rtl="0" eaLnBrk="1" latinLnBrk="0" hangingPunct="1">
              <a:defRPr sz="1800" kern="1200">
                <a:solidFill>
                  <a:srgbClr val="333333"/>
                </a:solidFill>
                <a:latin typeface="Arial"/>
                <a:ea typeface="+mn-ea"/>
                <a:cs typeface="+mn-cs"/>
              </a:defRPr>
            </a:lvl5pPr>
            <a:lvl6pPr marL="2286000" algn="l" defTabSz="914400" rtl="0" eaLnBrk="1" latinLnBrk="0" hangingPunct="1">
              <a:defRPr sz="1800" kern="1200">
                <a:solidFill>
                  <a:srgbClr val="333333"/>
                </a:solidFill>
                <a:latin typeface="Arial"/>
                <a:ea typeface="+mn-ea"/>
                <a:cs typeface="+mn-cs"/>
              </a:defRPr>
            </a:lvl6pPr>
            <a:lvl7pPr marL="2743200" algn="l" defTabSz="914400" rtl="0" eaLnBrk="1" latinLnBrk="0" hangingPunct="1">
              <a:defRPr sz="1800" kern="1200">
                <a:solidFill>
                  <a:srgbClr val="333333"/>
                </a:solidFill>
                <a:latin typeface="Arial"/>
                <a:ea typeface="+mn-ea"/>
                <a:cs typeface="+mn-cs"/>
              </a:defRPr>
            </a:lvl7pPr>
            <a:lvl8pPr marL="3200400" algn="l" defTabSz="914400" rtl="0" eaLnBrk="1" latinLnBrk="0" hangingPunct="1">
              <a:defRPr sz="1800" kern="1200">
                <a:solidFill>
                  <a:srgbClr val="333333"/>
                </a:solidFill>
                <a:latin typeface="Arial"/>
                <a:ea typeface="+mn-ea"/>
                <a:cs typeface="+mn-cs"/>
              </a:defRPr>
            </a:lvl8pPr>
            <a:lvl9pPr marL="3657600" algn="l" defTabSz="914400" rtl="0" eaLnBrk="1" latinLnBrk="0" hangingPunct="1">
              <a:defRPr sz="1800" kern="1200">
                <a:solidFill>
                  <a:srgbClr val="333333"/>
                </a:solidFill>
                <a:latin typeface="Arial"/>
                <a:ea typeface="+mn-ea"/>
                <a:cs typeface="+mn-cs"/>
              </a:defRPr>
            </a:lvl9pPr>
          </a:lstStyle>
          <a:p>
            <a:pPr algn="ctr"/>
            <a:endParaRPr lang="zh-CN" altLang="en-US">
              <a:cs typeface="+mn-ea"/>
            </a:endParaRPr>
          </a:p>
        </p:txBody>
      </p:sp>
      <p:sp>
        <p:nvSpPr>
          <p:cNvPr id="1049376" name="矩形: 圆角 29"/>
          <p:cNvSpPr/>
          <p:nvPr>
            <p:custDataLst>
              <p:tags r:id="rId9"/>
            </p:custDataLst>
          </p:nvPr>
        </p:nvSpPr>
        <p:spPr>
          <a:xfrm>
            <a:off x="838200" y="3951400"/>
            <a:ext cx="1885867" cy="728199"/>
          </a:xfrm>
          <a:prstGeom prst="roundRect">
            <a:avLst>
              <a:gd name="adj" fmla="val 8570"/>
            </a:avLst>
          </a:prstGeom>
          <a:gradFill flip="none" rotWithShape="1">
            <a:gsLst>
              <a:gs pos="0">
                <a:schemeClr val="accent1">
                  <a:lumMod val="60000"/>
                  <a:lumOff val="40000"/>
                </a:schemeClr>
              </a:gs>
              <a:gs pos="57000">
                <a:schemeClr val="accent1"/>
              </a:gs>
              <a:gs pos="100000">
                <a:schemeClr val="accent1"/>
              </a:gs>
            </a:gsLst>
            <a:lin ang="2700000" scaled="1"/>
          </a:gradFill>
          <a:ln>
            <a:noFill/>
          </a:ln>
          <a:effectLst>
            <a:outerShdw blurRad="203200" dist="76200" dir="2160000" algn="tr" rotWithShape="0">
              <a:schemeClr val="accent1">
                <a:alpha val="8000"/>
              </a:schemeClr>
            </a:outerShdw>
          </a:effectLst>
        </p:spPr>
        <p:style>
          <a:lnRef idx="1">
            <a:schemeClr val="accent1"/>
          </a:lnRef>
          <a:fillRef idx="2">
            <a:schemeClr val="accent1"/>
          </a:fillRef>
          <a:effectRef idx="1">
            <a:schemeClr val="accent1"/>
          </a:effectRef>
          <a:fontRef idx="minor">
            <a:schemeClr val="dk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333333"/>
                </a:solidFill>
                <a:latin typeface="Arial"/>
                <a:ea typeface="+mn-ea"/>
                <a:cs typeface="+mn-cs"/>
              </a:defRPr>
            </a:lvl1pPr>
            <a:lvl2pPr marL="457200" algn="l" defTabSz="914400" rtl="0" eaLnBrk="1" latinLnBrk="0" hangingPunct="1">
              <a:defRPr sz="1800" kern="1200">
                <a:solidFill>
                  <a:srgbClr val="333333"/>
                </a:solidFill>
                <a:latin typeface="Arial"/>
                <a:ea typeface="+mn-ea"/>
                <a:cs typeface="+mn-cs"/>
              </a:defRPr>
            </a:lvl2pPr>
            <a:lvl3pPr marL="914400" algn="l" defTabSz="914400" rtl="0" eaLnBrk="1" latinLnBrk="0" hangingPunct="1">
              <a:defRPr sz="1800" kern="1200">
                <a:solidFill>
                  <a:srgbClr val="333333"/>
                </a:solidFill>
                <a:latin typeface="Arial"/>
                <a:ea typeface="+mn-ea"/>
                <a:cs typeface="+mn-cs"/>
              </a:defRPr>
            </a:lvl3pPr>
            <a:lvl4pPr marL="1371600" algn="l" defTabSz="914400" rtl="0" eaLnBrk="1" latinLnBrk="0" hangingPunct="1">
              <a:defRPr sz="1800" kern="1200">
                <a:solidFill>
                  <a:srgbClr val="333333"/>
                </a:solidFill>
                <a:latin typeface="Arial"/>
                <a:ea typeface="+mn-ea"/>
                <a:cs typeface="+mn-cs"/>
              </a:defRPr>
            </a:lvl4pPr>
            <a:lvl5pPr marL="1828800" algn="l" defTabSz="914400" rtl="0" eaLnBrk="1" latinLnBrk="0" hangingPunct="1">
              <a:defRPr sz="1800" kern="1200">
                <a:solidFill>
                  <a:srgbClr val="333333"/>
                </a:solidFill>
                <a:latin typeface="Arial"/>
                <a:ea typeface="+mn-ea"/>
                <a:cs typeface="+mn-cs"/>
              </a:defRPr>
            </a:lvl5pPr>
            <a:lvl6pPr marL="2286000" algn="l" defTabSz="914400" rtl="0" eaLnBrk="1" latinLnBrk="0" hangingPunct="1">
              <a:defRPr sz="1800" kern="1200">
                <a:solidFill>
                  <a:srgbClr val="333333"/>
                </a:solidFill>
                <a:latin typeface="Arial"/>
                <a:ea typeface="+mn-ea"/>
                <a:cs typeface="+mn-cs"/>
              </a:defRPr>
            </a:lvl6pPr>
            <a:lvl7pPr marL="2743200" algn="l" defTabSz="914400" rtl="0" eaLnBrk="1" latinLnBrk="0" hangingPunct="1">
              <a:defRPr sz="1800" kern="1200">
                <a:solidFill>
                  <a:srgbClr val="333333"/>
                </a:solidFill>
                <a:latin typeface="Arial"/>
                <a:ea typeface="+mn-ea"/>
                <a:cs typeface="+mn-cs"/>
              </a:defRPr>
            </a:lvl7pPr>
            <a:lvl8pPr marL="3200400" algn="l" defTabSz="914400" rtl="0" eaLnBrk="1" latinLnBrk="0" hangingPunct="1">
              <a:defRPr sz="1800" kern="1200">
                <a:solidFill>
                  <a:srgbClr val="333333"/>
                </a:solidFill>
                <a:latin typeface="Arial"/>
                <a:ea typeface="+mn-ea"/>
                <a:cs typeface="+mn-cs"/>
              </a:defRPr>
            </a:lvl8pPr>
            <a:lvl9pPr marL="3657600" algn="l" defTabSz="914400" rtl="0" eaLnBrk="1" latinLnBrk="0" hangingPunct="1">
              <a:defRPr sz="1800" kern="1200">
                <a:solidFill>
                  <a:srgbClr val="333333"/>
                </a:solidFill>
                <a:latin typeface="Arial"/>
                <a:ea typeface="+mn-ea"/>
                <a:cs typeface="+mn-cs"/>
              </a:defRPr>
            </a:lvl9pPr>
          </a:lstStyle>
          <a:p>
            <a:pPr algn="ctr"/>
            <a:endParaRPr lang="zh-CN" altLang="en-US">
              <a:solidFill>
                <a:schemeClr val="dk1"/>
              </a:solidFill>
              <a:cs typeface="+mn-ea"/>
            </a:endParaRPr>
          </a:p>
        </p:txBody>
      </p:sp>
      <p:sp>
        <p:nvSpPr>
          <p:cNvPr id="1049378" name="正文"/>
          <p:cNvSpPr txBox="1"/>
          <p:nvPr>
            <p:custDataLst>
              <p:tags r:id="rId10"/>
            </p:custDataLst>
          </p:nvPr>
        </p:nvSpPr>
        <p:spPr>
          <a:xfrm>
            <a:off x="2932909" y="1781117"/>
            <a:ext cx="8284352" cy="714672"/>
          </a:xfrm>
          <a:prstGeom prst="rect">
            <a:avLst/>
          </a:prstGeom>
          <a:noFill/>
        </p:spPr>
        <p:txBody>
          <a:bodyPr wrap="square" lIns="90000" tIns="46800" rIns="90000" bIns="4680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spcAft>
                <a:spcPts val="1000"/>
              </a:spcAft>
            </a:pPr>
            <a:r>
              <a:rPr lang="zh-CN" altLang="en-US" sz="1400" spc="150">
                <a:solidFill>
                  <a:schemeClr val="tx1">
                    <a:lumMod val="65000"/>
                    <a:lumOff val="35000"/>
                  </a:schemeClr>
                </a:solidFill>
                <a:latin typeface="+mn-ea"/>
              </a:rPr>
              <a:t>激励理论的概念：激励理论是研究如何激发人的内在动力使人更加积极、主动地工作的心理学理论。</a:t>
            </a:r>
            <a:endParaRPr lang="zh-CN" altLang="en-US" sz="1400" spc="150">
              <a:solidFill>
                <a:schemeClr val="tx1">
                  <a:lumMod val="65000"/>
                  <a:lumOff val="35000"/>
                </a:schemeClr>
              </a:solidFill>
              <a:latin typeface="+mn-ea"/>
            </a:endParaRPr>
          </a:p>
        </p:txBody>
      </p:sp>
      <p:sp>
        <p:nvSpPr>
          <p:cNvPr id="1049380" name="标题"/>
          <p:cNvSpPr txBox="1"/>
          <p:nvPr>
            <p:custDataLst>
              <p:tags r:id="rId11"/>
            </p:custDataLst>
          </p:nvPr>
        </p:nvSpPr>
        <p:spPr>
          <a:xfrm>
            <a:off x="937542" y="1781117"/>
            <a:ext cx="1687865" cy="714671"/>
          </a:xfrm>
          <a:prstGeom prst="rect">
            <a:avLst/>
          </a:prstGeom>
          <a:noFill/>
        </p:spPr>
        <p:txBody>
          <a:bodyPr wrap="square" lIns="90000" tIns="46800" rIns="9000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spc="300">
                <a:solidFill>
                  <a:schemeClr val="lt1">
                    <a:lumMod val="100000"/>
                  </a:schemeClr>
                </a:solidFill>
                <a:latin typeface="+mj-ea"/>
                <a:ea typeface="+mj-ea"/>
              </a:rPr>
              <a:t>添加标题</a:t>
            </a:r>
            <a:endParaRPr lang="zh-CN" altLang="en-US" sz="2400" b="1" spc="300">
              <a:solidFill>
                <a:schemeClr val="lt1">
                  <a:lumMod val="100000"/>
                </a:schemeClr>
              </a:solidFill>
              <a:latin typeface="+mj-ea"/>
              <a:ea typeface="+mj-ea"/>
            </a:endParaRPr>
          </a:p>
        </p:txBody>
      </p:sp>
      <p:sp>
        <p:nvSpPr>
          <p:cNvPr id="1049382" name="正文"/>
          <p:cNvSpPr txBox="1"/>
          <p:nvPr>
            <p:custDataLst>
              <p:tags r:id="rId12"/>
            </p:custDataLst>
          </p:nvPr>
        </p:nvSpPr>
        <p:spPr>
          <a:xfrm>
            <a:off x="2932909" y="2869611"/>
            <a:ext cx="8284352" cy="714672"/>
          </a:xfrm>
          <a:prstGeom prst="rect">
            <a:avLst/>
          </a:prstGeom>
          <a:noFill/>
        </p:spPr>
        <p:txBody>
          <a:bodyPr wrap="square" lIns="90000" tIns="46800" rIns="90000" bIns="4680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spcAft>
                <a:spcPts val="1000"/>
              </a:spcAft>
            </a:pPr>
            <a:r>
              <a:rPr lang="zh-CN" altLang="en-US" sz="1400" spc="150">
                <a:solidFill>
                  <a:schemeClr val="tx1">
                    <a:lumMod val="65000"/>
                    <a:lumOff val="35000"/>
                  </a:schemeClr>
                </a:solidFill>
                <a:latin typeface="+mn-ea"/>
              </a:rPr>
              <a:t>激励理论的发展历程：从早期的马斯洛需求层次理论、赫茨伯格的两因素理论到现代的弗鲁姆期望理论、亚当斯的公平理论等激励理论不断发展完善。</a:t>
            </a:r>
            <a:endParaRPr lang="zh-CN" altLang="en-US" sz="1400" spc="150">
              <a:solidFill>
                <a:schemeClr val="tx1">
                  <a:lumMod val="65000"/>
                  <a:lumOff val="35000"/>
                </a:schemeClr>
              </a:solidFill>
              <a:latin typeface="+mn-ea"/>
            </a:endParaRPr>
          </a:p>
        </p:txBody>
      </p:sp>
      <p:sp>
        <p:nvSpPr>
          <p:cNvPr id="1049384" name="标题"/>
          <p:cNvSpPr txBox="1"/>
          <p:nvPr>
            <p:custDataLst>
              <p:tags r:id="rId13"/>
            </p:custDataLst>
          </p:nvPr>
        </p:nvSpPr>
        <p:spPr>
          <a:xfrm>
            <a:off x="937542" y="2869611"/>
            <a:ext cx="1687865" cy="714671"/>
          </a:xfrm>
          <a:prstGeom prst="rect">
            <a:avLst/>
          </a:prstGeom>
          <a:noFill/>
        </p:spPr>
        <p:txBody>
          <a:bodyPr wrap="square" lIns="90000" tIns="46800" rIns="9000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spc="300">
                <a:solidFill>
                  <a:schemeClr val="lt1">
                    <a:lumMod val="100000"/>
                  </a:schemeClr>
                </a:solidFill>
                <a:latin typeface="+mj-ea"/>
                <a:ea typeface="+mj-ea"/>
              </a:rPr>
              <a:t>添加标题</a:t>
            </a:r>
            <a:endParaRPr lang="zh-CN" altLang="en-US" sz="2400" b="1" spc="300">
              <a:solidFill>
                <a:schemeClr val="lt1">
                  <a:lumMod val="100000"/>
                </a:schemeClr>
              </a:solidFill>
              <a:latin typeface="+mj-ea"/>
              <a:ea typeface="+mj-ea"/>
            </a:endParaRPr>
          </a:p>
        </p:txBody>
      </p:sp>
      <p:sp>
        <p:nvSpPr>
          <p:cNvPr id="1049386" name="正文"/>
          <p:cNvSpPr txBox="1"/>
          <p:nvPr>
            <p:custDataLst>
              <p:tags r:id="rId14"/>
            </p:custDataLst>
          </p:nvPr>
        </p:nvSpPr>
        <p:spPr>
          <a:xfrm>
            <a:off x="2932909" y="3958104"/>
            <a:ext cx="8284352" cy="714672"/>
          </a:xfrm>
          <a:prstGeom prst="rect">
            <a:avLst/>
          </a:prstGeom>
          <a:noFill/>
        </p:spPr>
        <p:txBody>
          <a:bodyPr wrap="square" lIns="90000" tIns="46800" rIns="90000" bIns="4680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spcAft>
                <a:spcPts val="1000"/>
              </a:spcAft>
            </a:pPr>
            <a:r>
              <a:rPr lang="zh-CN" altLang="en-US" sz="1400" spc="150">
                <a:solidFill>
                  <a:schemeClr val="tx1">
                    <a:lumMod val="65000"/>
                    <a:lumOff val="35000"/>
                  </a:schemeClr>
                </a:solidFill>
                <a:latin typeface="+mn-ea"/>
              </a:rPr>
              <a:t>激励理论的应用：激励理论在企业、教育、体育等领域得到广泛应用对于提高生产效率、学习效果和竞技水平等具有重要作用。</a:t>
            </a:r>
            <a:endParaRPr lang="zh-CN" altLang="en-US" sz="1400" spc="150">
              <a:solidFill>
                <a:schemeClr val="tx1">
                  <a:lumMod val="65000"/>
                  <a:lumOff val="35000"/>
                </a:schemeClr>
              </a:solidFill>
              <a:latin typeface="+mn-ea"/>
            </a:endParaRPr>
          </a:p>
        </p:txBody>
      </p:sp>
      <p:sp>
        <p:nvSpPr>
          <p:cNvPr id="1049388" name="标题"/>
          <p:cNvSpPr txBox="1"/>
          <p:nvPr>
            <p:custDataLst>
              <p:tags r:id="rId15"/>
            </p:custDataLst>
          </p:nvPr>
        </p:nvSpPr>
        <p:spPr>
          <a:xfrm>
            <a:off x="937542" y="3958104"/>
            <a:ext cx="1687865" cy="714671"/>
          </a:xfrm>
          <a:prstGeom prst="rect">
            <a:avLst/>
          </a:prstGeom>
          <a:noFill/>
        </p:spPr>
        <p:txBody>
          <a:bodyPr wrap="square" lIns="90000" tIns="46800" rIns="9000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spc="300">
                <a:solidFill>
                  <a:schemeClr val="lt1">
                    <a:lumMod val="100000"/>
                  </a:schemeClr>
                </a:solidFill>
                <a:latin typeface="+mj-ea"/>
                <a:ea typeface="+mj-ea"/>
              </a:rPr>
              <a:t>添加标题</a:t>
            </a:r>
            <a:endParaRPr lang="zh-CN" altLang="en-US" sz="2400" b="1" spc="300">
              <a:solidFill>
                <a:schemeClr val="lt1">
                  <a:lumMod val="100000"/>
                </a:schemeClr>
              </a:solidFill>
              <a:latin typeface="+mj-ea"/>
              <a:ea typeface="+mj-ea"/>
            </a:endParaRPr>
          </a:p>
        </p:txBody>
      </p:sp>
      <p:sp>
        <p:nvSpPr>
          <p:cNvPr id="1049390" name="正文"/>
          <p:cNvSpPr txBox="1"/>
          <p:nvPr>
            <p:custDataLst>
              <p:tags r:id="rId16"/>
            </p:custDataLst>
          </p:nvPr>
        </p:nvSpPr>
        <p:spPr>
          <a:xfrm>
            <a:off x="2932909" y="5046597"/>
            <a:ext cx="8284352" cy="714672"/>
          </a:xfrm>
          <a:prstGeom prst="rect">
            <a:avLst/>
          </a:prstGeom>
          <a:noFill/>
        </p:spPr>
        <p:txBody>
          <a:bodyPr wrap="square" lIns="90000" tIns="46800" rIns="90000" bIns="4680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spcAft>
                <a:spcPts val="1000"/>
              </a:spcAft>
            </a:pPr>
            <a:r>
              <a:rPr lang="zh-CN" altLang="en-US" sz="1400" spc="150">
                <a:solidFill>
                  <a:schemeClr val="tx1">
                    <a:lumMod val="65000"/>
                    <a:lumOff val="35000"/>
                  </a:schemeClr>
                </a:solidFill>
                <a:latin typeface="+mn-ea"/>
              </a:rPr>
              <a:t>激励理论的局限性：虽然激励理论取得了一定的成果但也存在一些局限性如过于强调物质激励、忽视个体差异等需要进一步改进和完善。</a:t>
            </a:r>
            <a:endParaRPr lang="zh-CN" altLang="en-US" sz="1400" spc="150">
              <a:solidFill>
                <a:schemeClr val="tx1">
                  <a:lumMod val="65000"/>
                  <a:lumOff val="35000"/>
                </a:schemeClr>
              </a:solidFill>
              <a:latin typeface="+mn-ea"/>
            </a:endParaRPr>
          </a:p>
        </p:txBody>
      </p:sp>
      <p:sp>
        <p:nvSpPr>
          <p:cNvPr id="1049392" name="标题"/>
          <p:cNvSpPr txBox="1"/>
          <p:nvPr>
            <p:custDataLst>
              <p:tags r:id="rId17"/>
            </p:custDataLst>
          </p:nvPr>
        </p:nvSpPr>
        <p:spPr>
          <a:xfrm>
            <a:off x="937542" y="5046597"/>
            <a:ext cx="1687865" cy="714671"/>
          </a:xfrm>
          <a:prstGeom prst="rect">
            <a:avLst/>
          </a:prstGeom>
          <a:noFill/>
        </p:spPr>
        <p:txBody>
          <a:bodyPr wrap="square" lIns="90000" tIns="46800" rIns="9000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spc="300">
                <a:solidFill>
                  <a:schemeClr val="lt1">
                    <a:lumMod val="100000"/>
                  </a:schemeClr>
                </a:solidFill>
                <a:latin typeface="+mj-ea"/>
                <a:ea typeface="+mj-ea"/>
              </a:rPr>
              <a:t>添加标题</a:t>
            </a:r>
            <a:endParaRPr lang="zh-CN" altLang="en-US" sz="2400" b="1" spc="300">
              <a:solidFill>
                <a:schemeClr val="lt1">
                  <a:lumMod val="100000"/>
                </a:schemeClr>
              </a:solidFill>
              <a:latin typeface="+mj-ea"/>
              <a:ea typeface="+mj-ea"/>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9" name=""/>
        <p:cNvGrpSpPr/>
        <p:nvPr/>
      </p:nvGrpSpPr>
      <p:grpSpPr>
        <a:xfrm>
          <a:off x="0" y="0"/>
          <a:ext cx="0" cy="0"/>
        </a:xfrm>
      </p:grpSpPr>
      <p:sp>
        <p:nvSpPr>
          <p:cNvPr id="1049432" name="标题 1"/>
          <p:cNvSpPr>
            <a:spLocks noGrp="1"/>
          </p:cNvSpPr>
          <p:nvPr>
            <p:ph type="title"/>
          </p:nvPr>
        </p:nvSpPr>
        <p:spPr/>
        <p:txBody>
          <a:bodyPr/>
          <a:lstStyle/>
          <a:p>
            <a:r>
              <a:rPr lang="zh-CN" altLang="en-US"/>
              <a:t>内容型激励理论</a:t>
            </a:r>
            <a:endParaRPr lang="zh-CN" altLang="en-US"/>
          </a:p>
        </p:txBody>
      </p:sp>
      <p:sp>
        <p:nvSpPr>
          <p:cNvPr id="1049434" name="Freeform 21"/>
          <p:cNvSpPr>
            <a:spLocks noChangeArrowheads="1"/>
          </p:cNvSpPr>
          <p:nvPr>
            <p:custDataLst>
              <p:tags r:id="rId2"/>
            </p:custDataLst>
          </p:nvPr>
        </p:nvSpPr>
        <p:spPr bwMode="auto">
          <a:xfrm>
            <a:off x="838200" y="1876755"/>
            <a:ext cx="2060965" cy="1747992"/>
          </a:xfrm>
          <a:custGeom>
            <a:gdLst>
              <a:gd name="T0" fmla="*/ 0 w 5260"/>
              <a:gd name="T1" fmla="*/ 3425 h 3426"/>
              <a:gd name="T2" fmla="*/ 5259 w 5260"/>
              <a:gd name="T3" fmla="*/ 1351 h 3426"/>
              <a:gd name="T4" fmla="*/ 5259 w 5260"/>
              <a:gd name="T5" fmla="*/ 0 h 3426"/>
              <a:gd name="T6" fmla="*/ 0 w 5260"/>
              <a:gd name="T7" fmla="*/ 2072 h 3426"/>
              <a:gd name="T8" fmla="*/ 0 w 5260"/>
              <a:gd name="T9" fmla="*/ 3425 h 3426"/>
            </a:gdLst>
            <a:cxnLst>
              <a:cxn ang="0">
                <a:pos x="T0" y="T1"/>
              </a:cxn>
              <a:cxn ang="0">
                <a:pos x="T2" y="T3"/>
              </a:cxn>
              <a:cxn ang="0">
                <a:pos x="T4" y="T5"/>
              </a:cxn>
              <a:cxn ang="0">
                <a:pos x="T6" y="T7"/>
              </a:cxn>
              <a:cxn ang="0">
                <a:pos x="T8" y="T9"/>
              </a:cxn>
            </a:cxnLst>
            <a:rect l="0" t="0" r="r" b="b"/>
            <a:pathLst>
              <a:path w="5260" h="3425">
                <a:moveTo>
                  <a:pt x="0" y="3425"/>
                </a:moveTo>
                <a:lnTo>
                  <a:pt x="5259" y="1351"/>
                </a:lnTo>
                <a:lnTo>
                  <a:pt x="5259" y="0"/>
                </a:lnTo>
                <a:lnTo>
                  <a:pt x="0" y="2072"/>
                </a:lnTo>
                <a:lnTo>
                  <a:pt x="0" y="3425"/>
                </a:lnTo>
              </a:path>
            </a:pathLst>
          </a:custGeom>
          <a:gradFill>
            <a:gsLst>
              <a:gs pos="21000">
                <a:schemeClr val="accent1">
                  <a:lumMod val="75000"/>
                </a:schemeClr>
              </a:gs>
              <a:gs pos="79000">
                <a:schemeClr val="accent1">
                  <a:alpha val="100000"/>
                </a:schemeClr>
              </a:gs>
            </a:gsLst>
            <a:lin ang="5400000" scaled="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US" sz="2000">
              <a:solidFill>
                <a:schemeClr val="lt1"/>
              </a:solidFill>
            </a:endParaRPr>
          </a:p>
        </p:txBody>
      </p:sp>
      <p:sp>
        <p:nvSpPr>
          <p:cNvPr id="1049436" name="Freeform 22"/>
          <p:cNvSpPr>
            <a:spLocks noChangeArrowheads="1"/>
          </p:cNvSpPr>
          <p:nvPr>
            <p:custDataLst>
              <p:tags r:id="rId3"/>
            </p:custDataLst>
          </p:nvPr>
        </p:nvSpPr>
        <p:spPr bwMode="auto">
          <a:xfrm>
            <a:off x="838200" y="2915957"/>
            <a:ext cx="2060965" cy="1752492"/>
          </a:xfrm>
          <a:custGeom>
            <a:gdLst>
              <a:gd name="T0" fmla="*/ 0 w 5260"/>
              <a:gd name="T1" fmla="*/ 3433 h 3434"/>
              <a:gd name="T2" fmla="*/ 5259 w 5260"/>
              <a:gd name="T3" fmla="*/ 1359 h 3434"/>
              <a:gd name="T4" fmla="*/ 5259 w 5260"/>
              <a:gd name="T5" fmla="*/ 0 h 3434"/>
              <a:gd name="T6" fmla="*/ 0 w 5260"/>
              <a:gd name="T7" fmla="*/ 2072 h 3434"/>
              <a:gd name="T8" fmla="*/ 0 w 5260"/>
              <a:gd name="T9" fmla="*/ 3433 h 3434"/>
            </a:gdLst>
            <a:cxnLst>
              <a:cxn ang="0">
                <a:pos x="T0" y="T1"/>
              </a:cxn>
              <a:cxn ang="0">
                <a:pos x="T2" y="T3"/>
              </a:cxn>
              <a:cxn ang="0">
                <a:pos x="T4" y="T5"/>
              </a:cxn>
              <a:cxn ang="0">
                <a:pos x="T6" y="T7"/>
              </a:cxn>
              <a:cxn ang="0">
                <a:pos x="T8" y="T9"/>
              </a:cxn>
            </a:cxnLst>
            <a:rect l="0" t="0" r="r" b="b"/>
            <a:pathLst>
              <a:path w="5260" h="3433">
                <a:moveTo>
                  <a:pt x="0" y="3433"/>
                </a:moveTo>
                <a:lnTo>
                  <a:pt x="5259" y="1359"/>
                </a:lnTo>
                <a:lnTo>
                  <a:pt x="5259" y="0"/>
                </a:lnTo>
                <a:lnTo>
                  <a:pt x="0" y="2072"/>
                </a:lnTo>
                <a:lnTo>
                  <a:pt x="0" y="3433"/>
                </a:lnTo>
              </a:path>
            </a:pathLst>
          </a:custGeom>
          <a:gradFill>
            <a:gsLst>
              <a:gs pos="21000">
                <a:schemeClr val="accent1">
                  <a:lumMod val="75000"/>
                </a:schemeClr>
              </a:gs>
              <a:gs pos="79000">
                <a:schemeClr val="accent1">
                  <a:alpha val="100000"/>
                </a:schemeClr>
              </a:gs>
            </a:gsLst>
            <a:lin ang="5400000" scaled="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US" sz="2000">
              <a:solidFill>
                <a:schemeClr val="lt1"/>
              </a:solidFill>
            </a:endParaRPr>
          </a:p>
        </p:txBody>
      </p:sp>
      <p:sp>
        <p:nvSpPr>
          <p:cNvPr id="1049438" name="Freeform 26"/>
          <p:cNvSpPr>
            <a:spLocks noChangeArrowheads="1"/>
          </p:cNvSpPr>
          <p:nvPr>
            <p:custDataLst>
              <p:tags r:id="rId4"/>
            </p:custDataLst>
          </p:nvPr>
        </p:nvSpPr>
        <p:spPr bwMode="auto">
          <a:xfrm>
            <a:off x="838200" y="2918392"/>
            <a:ext cx="2060965" cy="706340"/>
          </a:xfrm>
          <a:custGeom>
            <a:gdLst>
              <a:gd name="T0" fmla="*/ 5259 w 5260"/>
              <a:gd name="T1" fmla="*/ 1350 h 1351"/>
              <a:gd name="T2" fmla="*/ 0 w 5260"/>
              <a:gd name="T3" fmla="*/ 1350 h 1351"/>
              <a:gd name="T4" fmla="*/ 0 w 5260"/>
              <a:gd name="T5" fmla="*/ 0 h 1351"/>
              <a:gd name="T6" fmla="*/ 5259 w 5260"/>
              <a:gd name="T7" fmla="*/ 0 h 1351"/>
              <a:gd name="T8" fmla="*/ 5259 w 5260"/>
              <a:gd name="T9" fmla="*/ 1350 h 1351"/>
            </a:gdLst>
            <a:cxnLst>
              <a:cxn ang="0">
                <a:pos x="T0" y="T1"/>
              </a:cxn>
              <a:cxn ang="0">
                <a:pos x="T2" y="T3"/>
              </a:cxn>
              <a:cxn ang="0">
                <a:pos x="T4" y="T5"/>
              </a:cxn>
              <a:cxn ang="0">
                <a:pos x="T6" y="T7"/>
              </a:cxn>
              <a:cxn ang="0">
                <a:pos x="T8" y="T9"/>
              </a:cxn>
            </a:cxnLst>
            <a:rect l="0" t="0" r="r" b="b"/>
            <a:pathLst>
              <a:path w="5260" h="1351">
                <a:moveTo>
                  <a:pt x="5259" y="1350"/>
                </a:moveTo>
                <a:lnTo>
                  <a:pt x="0" y="1350"/>
                </a:lnTo>
                <a:lnTo>
                  <a:pt x="0" y="0"/>
                </a:lnTo>
                <a:lnTo>
                  <a:pt x="5259" y="0"/>
                </a:lnTo>
                <a:lnTo>
                  <a:pt x="5259" y="1350"/>
                </a:lnTo>
              </a:path>
            </a:pathLst>
          </a:custGeom>
          <a:gradFill>
            <a:gsLst>
              <a:gs pos="0">
                <a:schemeClr val="accent1">
                  <a:lumMod val="70000"/>
                  <a:lumOff val="30000"/>
                  <a:alpha val="100000"/>
                </a:schemeClr>
              </a:gs>
              <a:gs pos="100000">
                <a:schemeClr val="accent1"/>
              </a:gs>
            </a:gsLst>
            <a:lin ang="10800000" scaled="0"/>
          </a:gradFill>
          <a:ln>
            <a:noFill/>
          </a:ln>
          <a:effectLst>
            <a:outerShdw blurRad="203200" dist="76200" dir="8100000" algn="tr" rotWithShape="0">
              <a:schemeClr val="accent1">
                <a:lumMod val="75000"/>
                <a:alpha val="20000"/>
              </a:schemeClr>
            </a:outerShdw>
          </a:effectLst>
        </p:spPr>
        <p:style>
          <a:lnRef idx="1">
            <a:schemeClr val="accent1"/>
          </a:lnRef>
          <a:fillRef idx="2">
            <a:schemeClr val="accent1"/>
          </a:fillRef>
          <a:effectRef idx="1">
            <a:schemeClr val="accent1"/>
          </a:effectRef>
          <a:fontRef idx="minor">
            <a:schemeClr val="dk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333333"/>
                </a:solidFill>
                <a:latin typeface="Arial"/>
                <a:ea typeface="+mn-ea"/>
                <a:cs typeface="+mn-cs"/>
              </a:defRPr>
            </a:lvl1pPr>
            <a:lvl2pPr marL="457200" algn="l" defTabSz="914400" rtl="0" eaLnBrk="1" latinLnBrk="0" hangingPunct="1">
              <a:defRPr sz="1800" kern="1200">
                <a:solidFill>
                  <a:srgbClr val="333333"/>
                </a:solidFill>
                <a:latin typeface="Arial"/>
                <a:ea typeface="+mn-ea"/>
                <a:cs typeface="+mn-cs"/>
              </a:defRPr>
            </a:lvl2pPr>
            <a:lvl3pPr marL="914400" algn="l" defTabSz="914400" rtl="0" eaLnBrk="1" latinLnBrk="0" hangingPunct="1">
              <a:defRPr sz="1800" kern="1200">
                <a:solidFill>
                  <a:srgbClr val="333333"/>
                </a:solidFill>
                <a:latin typeface="Arial"/>
                <a:ea typeface="+mn-ea"/>
                <a:cs typeface="+mn-cs"/>
              </a:defRPr>
            </a:lvl3pPr>
            <a:lvl4pPr marL="1371600" algn="l" defTabSz="914400" rtl="0" eaLnBrk="1" latinLnBrk="0" hangingPunct="1">
              <a:defRPr sz="1800" kern="1200">
                <a:solidFill>
                  <a:srgbClr val="333333"/>
                </a:solidFill>
                <a:latin typeface="Arial"/>
                <a:ea typeface="+mn-ea"/>
                <a:cs typeface="+mn-cs"/>
              </a:defRPr>
            </a:lvl4pPr>
            <a:lvl5pPr marL="1828800" algn="l" defTabSz="914400" rtl="0" eaLnBrk="1" latinLnBrk="0" hangingPunct="1">
              <a:defRPr sz="1800" kern="1200">
                <a:solidFill>
                  <a:srgbClr val="333333"/>
                </a:solidFill>
                <a:latin typeface="Arial"/>
                <a:ea typeface="+mn-ea"/>
                <a:cs typeface="+mn-cs"/>
              </a:defRPr>
            </a:lvl5pPr>
            <a:lvl6pPr marL="2286000" algn="l" defTabSz="914400" rtl="0" eaLnBrk="1" latinLnBrk="0" hangingPunct="1">
              <a:defRPr sz="1800" kern="1200">
                <a:solidFill>
                  <a:srgbClr val="333333"/>
                </a:solidFill>
                <a:latin typeface="Arial"/>
                <a:ea typeface="+mn-ea"/>
                <a:cs typeface="+mn-cs"/>
              </a:defRPr>
            </a:lvl6pPr>
            <a:lvl7pPr marL="2743200" algn="l" defTabSz="914400" rtl="0" eaLnBrk="1" latinLnBrk="0" hangingPunct="1">
              <a:defRPr sz="1800" kern="1200">
                <a:solidFill>
                  <a:srgbClr val="333333"/>
                </a:solidFill>
                <a:latin typeface="Arial"/>
                <a:ea typeface="+mn-ea"/>
                <a:cs typeface="+mn-cs"/>
              </a:defRPr>
            </a:lvl7pPr>
            <a:lvl8pPr marL="3200400" algn="l" defTabSz="914400" rtl="0" eaLnBrk="1" latinLnBrk="0" hangingPunct="1">
              <a:defRPr sz="1800" kern="1200">
                <a:solidFill>
                  <a:srgbClr val="333333"/>
                </a:solidFill>
                <a:latin typeface="Arial"/>
                <a:ea typeface="+mn-ea"/>
                <a:cs typeface="+mn-cs"/>
              </a:defRPr>
            </a:lvl8pPr>
            <a:lvl9pPr marL="3657600" algn="l" defTabSz="914400" rtl="0" eaLnBrk="1" latinLnBrk="0" hangingPunct="1">
              <a:defRPr sz="1800" kern="1200">
                <a:solidFill>
                  <a:srgbClr val="333333"/>
                </a:solidFill>
                <a:latin typeface="Arial"/>
                <a:ea typeface="+mn-ea"/>
                <a:cs typeface="+mn-cs"/>
              </a:defRPr>
            </a:lvl9pPr>
          </a:lstStyle>
          <a:p>
            <a:pPr algn="ctr"/>
            <a:r>
              <a:rPr lang="zh-CN" altLang="en-US" sz="2400" b="1" spc="300">
                <a:solidFill>
                  <a:schemeClr val="lt1">
                    <a:lumMod val="100000"/>
                  </a:schemeClr>
                </a:solidFill>
                <a:latin typeface="+mj-ea"/>
                <a:ea typeface="+mj-ea"/>
              </a:rPr>
              <a:t>添加标题</a:t>
            </a:r>
            <a:endParaRPr lang="zh-CN" altLang="en-US" sz="2400" b="1" spc="300">
              <a:solidFill>
                <a:schemeClr val="lt1">
                  <a:lumMod val="100000"/>
                </a:schemeClr>
              </a:solidFill>
              <a:latin typeface="+mj-ea"/>
              <a:ea typeface="+mj-ea"/>
            </a:endParaRPr>
          </a:p>
        </p:txBody>
      </p:sp>
      <p:sp>
        <p:nvSpPr>
          <p:cNvPr id="1049440" name="Freeform 22"/>
          <p:cNvSpPr>
            <a:spLocks noChangeArrowheads="1"/>
          </p:cNvSpPr>
          <p:nvPr>
            <p:custDataLst>
              <p:tags r:id="rId5"/>
            </p:custDataLst>
          </p:nvPr>
        </p:nvSpPr>
        <p:spPr bwMode="auto">
          <a:xfrm>
            <a:off x="838200" y="3960029"/>
            <a:ext cx="2060965" cy="1752492"/>
          </a:xfrm>
          <a:custGeom>
            <a:gdLst>
              <a:gd name="T0" fmla="*/ 0 w 5260"/>
              <a:gd name="T1" fmla="*/ 3433 h 3434"/>
              <a:gd name="T2" fmla="*/ 5259 w 5260"/>
              <a:gd name="T3" fmla="*/ 1359 h 3434"/>
              <a:gd name="T4" fmla="*/ 5259 w 5260"/>
              <a:gd name="T5" fmla="*/ 0 h 3434"/>
              <a:gd name="T6" fmla="*/ 0 w 5260"/>
              <a:gd name="T7" fmla="*/ 2072 h 3434"/>
              <a:gd name="T8" fmla="*/ 0 w 5260"/>
              <a:gd name="T9" fmla="*/ 3433 h 3434"/>
            </a:gdLst>
            <a:cxnLst>
              <a:cxn ang="0">
                <a:pos x="T0" y="T1"/>
              </a:cxn>
              <a:cxn ang="0">
                <a:pos x="T2" y="T3"/>
              </a:cxn>
              <a:cxn ang="0">
                <a:pos x="T4" y="T5"/>
              </a:cxn>
              <a:cxn ang="0">
                <a:pos x="T6" y="T7"/>
              </a:cxn>
              <a:cxn ang="0">
                <a:pos x="T8" y="T9"/>
              </a:cxn>
            </a:cxnLst>
            <a:rect l="0" t="0" r="r" b="b"/>
            <a:pathLst>
              <a:path w="5260" h="3433">
                <a:moveTo>
                  <a:pt x="0" y="3433"/>
                </a:moveTo>
                <a:lnTo>
                  <a:pt x="5259" y="1359"/>
                </a:lnTo>
                <a:lnTo>
                  <a:pt x="5259" y="0"/>
                </a:lnTo>
                <a:lnTo>
                  <a:pt x="0" y="2072"/>
                </a:lnTo>
                <a:lnTo>
                  <a:pt x="0" y="3433"/>
                </a:lnTo>
              </a:path>
            </a:pathLst>
          </a:custGeom>
          <a:gradFill>
            <a:gsLst>
              <a:gs pos="21000">
                <a:schemeClr val="accent1">
                  <a:lumMod val="75000"/>
                </a:schemeClr>
              </a:gs>
              <a:gs pos="79000">
                <a:schemeClr val="accent1">
                  <a:alpha val="100000"/>
                </a:schemeClr>
              </a:gs>
            </a:gsLst>
            <a:lin ang="5400000" scaled="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US" sz="2000">
              <a:solidFill>
                <a:schemeClr val="lt1"/>
              </a:solidFill>
            </a:endParaRPr>
          </a:p>
        </p:txBody>
      </p:sp>
      <p:sp>
        <p:nvSpPr>
          <p:cNvPr id="1049442" name="Freeform 27"/>
          <p:cNvSpPr>
            <a:spLocks noChangeArrowheads="1"/>
          </p:cNvSpPr>
          <p:nvPr>
            <p:custDataLst>
              <p:tags r:id="rId6"/>
            </p:custDataLst>
          </p:nvPr>
        </p:nvSpPr>
        <p:spPr bwMode="auto">
          <a:xfrm>
            <a:off x="838200" y="5003492"/>
            <a:ext cx="2060965" cy="708648"/>
          </a:xfrm>
          <a:custGeom>
            <a:gdLst>
              <a:gd name="T0" fmla="*/ 5259 w 5260"/>
              <a:gd name="T1" fmla="*/ 1352 h 1353"/>
              <a:gd name="T2" fmla="*/ 0 w 5260"/>
              <a:gd name="T3" fmla="*/ 1352 h 1353"/>
              <a:gd name="T4" fmla="*/ 0 w 5260"/>
              <a:gd name="T5" fmla="*/ 0 h 1353"/>
              <a:gd name="T6" fmla="*/ 5259 w 5260"/>
              <a:gd name="T7" fmla="*/ 0 h 1353"/>
              <a:gd name="T8" fmla="*/ 4647 w 5260"/>
              <a:gd name="T9" fmla="*/ 677 h 1353"/>
              <a:gd name="T10" fmla="*/ 5259 w 5260"/>
              <a:gd name="T11" fmla="*/ 1352 h 1353"/>
            </a:gdLst>
            <a:cxnLst>
              <a:cxn ang="0">
                <a:pos x="T0" y="T1"/>
              </a:cxn>
              <a:cxn ang="0">
                <a:pos x="T2" y="T3"/>
              </a:cxn>
              <a:cxn ang="0">
                <a:pos x="T4" y="T5"/>
              </a:cxn>
              <a:cxn ang="0">
                <a:pos x="T6" y="T7"/>
              </a:cxn>
              <a:cxn ang="0">
                <a:pos x="T8" y="T9"/>
              </a:cxn>
              <a:cxn ang="0">
                <a:pos x="T10" y="T11"/>
              </a:cxn>
            </a:cxnLst>
            <a:rect l="0" t="0" r="r" b="b"/>
            <a:pathLst>
              <a:path w="5260" h="1353">
                <a:moveTo>
                  <a:pt x="5259" y="1352"/>
                </a:moveTo>
                <a:lnTo>
                  <a:pt x="0" y="1352"/>
                </a:lnTo>
                <a:lnTo>
                  <a:pt x="0" y="0"/>
                </a:lnTo>
                <a:lnTo>
                  <a:pt x="5259" y="0"/>
                </a:lnTo>
                <a:lnTo>
                  <a:pt x="4647" y="677"/>
                </a:lnTo>
                <a:lnTo>
                  <a:pt x="5259" y="1352"/>
                </a:lnTo>
              </a:path>
            </a:pathLst>
          </a:custGeom>
          <a:gradFill>
            <a:gsLst>
              <a:gs pos="0">
                <a:schemeClr val="accent1">
                  <a:lumMod val="70000"/>
                  <a:lumOff val="30000"/>
                  <a:alpha val="100000"/>
                </a:schemeClr>
              </a:gs>
              <a:gs pos="100000">
                <a:schemeClr val="accent1"/>
              </a:gs>
            </a:gsLst>
            <a:lin ang="10800000" scaled="0"/>
          </a:gradFill>
          <a:ln>
            <a:noFill/>
          </a:ln>
          <a:effectLst>
            <a:outerShdw blurRad="203200" dist="76200" dir="8100000" algn="tr" rotWithShape="0">
              <a:schemeClr val="accent1">
                <a:lumMod val="75000"/>
                <a:alpha val="20000"/>
              </a:schemeClr>
            </a:outerShdw>
          </a:effectLst>
        </p:spPr>
        <p:style>
          <a:lnRef idx="1">
            <a:schemeClr val="accent1"/>
          </a:lnRef>
          <a:fillRef idx="2">
            <a:schemeClr val="accent1"/>
          </a:fillRef>
          <a:effectRef idx="1">
            <a:schemeClr val="accent1"/>
          </a:effectRef>
          <a:fontRef idx="minor">
            <a:schemeClr val="dk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333333"/>
                </a:solidFill>
                <a:latin typeface="Arial"/>
                <a:ea typeface="+mn-ea"/>
                <a:cs typeface="+mn-cs"/>
              </a:defRPr>
            </a:lvl1pPr>
            <a:lvl2pPr marL="457200" algn="l" defTabSz="914400" rtl="0" eaLnBrk="1" latinLnBrk="0" hangingPunct="1">
              <a:defRPr sz="1800" kern="1200">
                <a:solidFill>
                  <a:srgbClr val="333333"/>
                </a:solidFill>
                <a:latin typeface="Arial"/>
                <a:ea typeface="+mn-ea"/>
                <a:cs typeface="+mn-cs"/>
              </a:defRPr>
            </a:lvl2pPr>
            <a:lvl3pPr marL="914400" algn="l" defTabSz="914400" rtl="0" eaLnBrk="1" latinLnBrk="0" hangingPunct="1">
              <a:defRPr sz="1800" kern="1200">
                <a:solidFill>
                  <a:srgbClr val="333333"/>
                </a:solidFill>
                <a:latin typeface="Arial"/>
                <a:ea typeface="+mn-ea"/>
                <a:cs typeface="+mn-cs"/>
              </a:defRPr>
            </a:lvl3pPr>
            <a:lvl4pPr marL="1371600" algn="l" defTabSz="914400" rtl="0" eaLnBrk="1" latinLnBrk="0" hangingPunct="1">
              <a:defRPr sz="1800" kern="1200">
                <a:solidFill>
                  <a:srgbClr val="333333"/>
                </a:solidFill>
                <a:latin typeface="Arial"/>
                <a:ea typeface="+mn-ea"/>
                <a:cs typeface="+mn-cs"/>
              </a:defRPr>
            </a:lvl4pPr>
            <a:lvl5pPr marL="1828800" algn="l" defTabSz="914400" rtl="0" eaLnBrk="1" latinLnBrk="0" hangingPunct="1">
              <a:defRPr sz="1800" kern="1200">
                <a:solidFill>
                  <a:srgbClr val="333333"/>
                </a:solidFill>
                <a:latin typeface="Arial"/>
                <a:ea typeface="+mn-ea"/>
                <a:cs typeface="+mn-cs"/>
              </a:defRPr>
            </a:lvl5pPr>
            <a:lvl6pPr marL="2286000" algn="l" defTabSz="914400" rtl="0" eaLnBrk="1" latinLnBrk="0" hangingPunct="1">
              <a:defRPr sz="1800" kern="1200">
                <a:solidFill>
                  <a:srgbClr val="333333"/>
                </a:solidFill>
                <a:latin typeface="Arial"/>
                <a:ea typeface="+mn-ea"/>
                <a:cs typeface="+mn-cs"/>
              </a:defRPr>
            </a:lvl6pPr>
            <a:lvl7pPr marL="2743200" algn="l" defTabSz="914400" rtl="0" eaLnBrk="1" latinLnBrk="0" hangingPunct="1">
              <a:defRPr sz="1800" kern="1200">
                <a:solidFill>
                  <a:srgbClr val="333333"/>
                </a:solidFill>
                <a:latin typeface="Arial"/>
                <a:ea typeface="+mn-ea"/>
                <a:cs typeface="+mn-cs"/>
              </a:defRPr>
            </a:lvl7pPr>
            <a:lvl8pPr marL="3200400" algn="l" defTabSz="914400" rtl="0" eaLnBrk="1" latinLnBrk="0" hangingPunct="1">
              <a:defRPr sz="1800" kern="1200">
                <a:solidFill>
                  <a:srgbClr val="333333"/>
                </a:solidFill>
                <a:latin typeface="Arial"/>
                <a:ea typeface="+mn-ea"/>
                <a:cs typeface="+mn-cs"/>
              </a:defRPr>
            </a:lvl8pPr>
            <a:lvl9pPr marL="3657600" algn="l" defTabSz="914400" rtl="0" eaLnBrk="1" latinLnBrk="0" hangingPunct="1">
              <a:defRPr sz="1800" kern="1200">
                <a:solidFill>
                  <a:srgbClr val="333333"/>
                </a:solidFill>
                <a:latin typeface="Arial"/>
                <a:ea typeface="+mn-ea"/>
                <a:cs typeface="+mn-cs"/>
              </a:defRPr>
            </a:lvl9pPr>
          </a:lstStyle>
          <a:p>
            <a:pPr algn="ctr"/>
            <a:r>
              <a:rPr lang="zh-CN" altLang="en-US" sz="2400" b="1" spc="300">
                <a:solidFill>
                  <a:schemeClr val="lt1">
                    <a:lumMod val="100000"/>
                  </a:schemeClr>
                </a:solidFill>
                <a:latin typeface="+mj-ea"/>
                <a:ea typeface="+mj-ea"/>
              </a:rPr>
              <a:t>添加标题</a:t>
            </a:r>
            <a:endParaRPr lang="zh-CN" altLang="en-US" sz="2400" b="1" spc="300">
              <a:solidFill>
                <a:schemeClr val="lt1">
                  <a:lumMod val="100000"/>
                </a:schemeClr>
              </a:solidFill>
              <a:latin typeface="+mj-ea"/>
              <a:ea typeface="+mj-ea"/>
            </a:endParaRPr>
          </a:p>
        </p:txBody>
      </p:sp>
      <p:sp>
        <p:nvSpPr>
          <p:cNvPr id="1049444" name="Freeform 26"/>
          <p:cNvSpPr>
            <a:spLocks noChangeArrowheads="1"/>
          </p:cNvSpPr>
          <p:nvPr>
            <p:custDataLst>
              <p:tags r:id="rId7"/>
            </p:custDataLst>
          </p:nvPr>
        </p:nvSpPr>
        <p:spPr bwMode="auto">
          <a:xfrm>
            <a:off x="838200" y="3962464"/>
            <a:ext cx="2060965" cy="706340"/>
          </a:xfrm>
          <a:custGeom>
            <a:gdLst>
              <a:gd name="T0" fmla="*/ 5259 w 5260"/>
              <a:gd name="T1" fmla="*/ 1350 h 1351"/>
              <a:gd name="T2" fmla="*/ 0 w 5260"/>
              <a:gd name="T3" fmla="*/ 1350 h 1351"/>
              <a:gd name="T4" fmla="*/ 0 w 5260"/>
              <a:gd name="T5" fmla="*/ 0 h 1351"/>
              <a:gd name="T6" fmla="*/ 5259 w 5260"/>
              <a:gd name="T7" fmla="*/ 0 h 1351"/>
              <a:gd name="T8" fmla="*/ 5259 w 5260"/>
              <a:gd name="T9" fmla="*/ 1350 h 1351"/>
            </a:gdLst>
            <a:cxnLst>
              <a:cxn ang="0">
                <a:pos x="T0" y="T1"/>
              </a:cxn>
              <a:cxn ang="0">
                <a:pos x="T2" y="T3"/>
              </a:cxn>
              <a:cxn ang="0">
                <a:pos x="T4" y="T5"/>
              </a:cxn>
              <a:cxn ang="0">
                <a:pos x="T6" y="T7"/>
              </a:cxn>
              <a:cxn ang="0">
                <a:pos x="T8" y="T9"/>
              </a:cxn>
            </a:cxnLst>
            <a:rect l="0" t="0" r="r" b="b"/>
            <a:pathLst>
              <a:path w="5260" h="1351">
                <a:moveTo>
                  <a:pt x="5259" y="1350"/>
                </a:moveTo>
                <a:lnTo>
                  <a:pt x="0" y="1350"/>
                </a:lnTo>
                <a:lnTo>
                  <a:pt x="0" y="0"/>
                </a:lnTo>
                <a:lnTo>
                  <a:pt x="5259" y="0"/>
                </a:lnTo>
                <a:lnTo>
                  <a:pt x="5259" y="1350"/>
                </a:lnTo>
              </a:path>
            </a:pathLst>
          </a:custGeom>
          <a:gradFill>
            <a:gsLst>
              <a:gs pos="0">
                <a:schemeClr val="accent1">
                  <a:lumMod val="70000"/>
                  <a:lumOff val="30000"/>
                  <a:alpha val="100000"/>
                </a:schemeClr>
              </a:gs>
              <a:gs pos="100000">
                <a:schemeClr val="accent1"/>
              </a:gs>
            </a:gsLst>
            <a:lin ang="10800000" scaled="0"/>
          </a:gradFill>
          <a:ln>
            <a:noFill/>
          </a:ln>
          <a:effectLst>
            <a:outerShdw blurRad="203200" dist="76200" dir="8100000" algn="tr" rotWithShape="0">
              <a:schemeClr val="accent1">
                <a:lumMod val="75000"/>
                <a:alpha val="20000"/>
              </a:schemeClr>
            </a:outerShdw>
          </a:effectLst>
        </p:spPr>
        <p:style>
          <a:lnRef idx="1">
            <a:schemeClr val="accent1"/>
          </a:lnRef>
          <a:fillRef idx="2">
            <a:schemeClr val="accent1"/>
          </a:fillRef>
          <a:effectRef idx="1">
            <a:schemeClr val="accent1"/>
          </a:effectRef>
          <a:fontRef idx="minor">
            <a:schemeClr val="dk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333333"/>
                </a:solidFill>
                <a:latin typeface="Arial"/>
                <a:ea typeface="+mn-ea"/>
                <a:cs typeface="+mn-cs"/>
              </a:defRPr>
            </a:lvl1pPr>
            <a:lvl2pPr marL="457200" algn="l" defTabSz="914400" rtl="0" eaLnBrk="1" latinLnBrk="0" hangingPunct="1">
              <a:defRPr sz="1800" kern="1200">
                <a:solidFill>
                  <a:srgbClr val="333333"/>
                </a:solidFill>
                <a:latin typeface="Arial"/>
                <a:ea typeface="+mn-ea"/>
                <a:cs typeface="+mn-cs"/>
              </a:defRPr>
            </a:lvl2pPr>
            <a:lvl3pPr marL="914400" algn="l" defTabSz="914400" rtl="0" eaLnBrk="1" latinLnBrk="0" hangingPunct="1">
              <a:defRPr sz="1800" kern="1200">
                <a:solidFill>
                  <a:srgbClr val="333333"/>
                </a:solidFill>
                <a:latin typeface="Arial"/>
                <a:ea typeface="+mn-ea"/>
                <a:cs typeface="+mn-cs"/>
              </a:defRPr>
            </a:lvl3pPr>
            <a:lvl4pPr marL="1371600" algn="l" defTabSz="914400" rtl="0" eaLnBrk="1" latinLnBrk="0" hangingPunct="1">
              <a:defRPr sz="1800" kern="1200">
                <a:solidFill>
                  <a:srgbClr val="333333"/>
                </a:solidFill>
                <a:latin typeface="Arial"/>
                <a:ea typeface="+mn-ea"/>
                <a:cs typeface="+mn-cs"/>
              </a:defRPr>
            </a:lvl4pPr>
            <a:lvl5pPr marL="1828800" algn="l" defTabSz="914400" rtl="0" eaLnBrk="1" latinLnBrk="0" hangingPunct="1">
              <a:defRPr sz="1800" kern="1200">
                <a:solidFill>
                  <a:srgbClr val="333333"/>
                </a:solidFill>
                <a:latin typeface="Arial"/>
                <a:ea typeface="+mn-ea"/>
                <a:cs typeface="+mn-cs"/>
              </a:defRPr>
            </a:lvl5pPr>
            <a:lvl6pPr marL="2286000" algn="l" defTabSz="914400" rtl="0" eaLnBrk="1" latinLnBrk="0" hangingPunct="1">
              <a:defRPr sz="1800" kern="1200">
                <a:solidFill>
                  <a:srgbClr val="333333"/>
                </a:solidFill>
                <a:latin typeface="Arial"/>
                <a:ea typeface="+mn-ea"/>
                <a:cs typeface="+mn-cs"/>
              </a:defRPr>
            </a:lvl6pPr>
            <a:lvl7pPr marL="2743200" algn="l" defTabSz="914400" rtl="0" eaLnBrk="1" latinLnBrk="0" hangingPunct="1">
              <a:defRPr sz="1800" kern="1200">
                <a:solidFill>
                  <a:srgbClr val="333333"/>
                </a:solidFill>
                <a:latin typeface="Arial"/>
                <a:ea typeface="+mn-ea"/>
                <a:cs typeface="+mn-cs"/>
              </a:defRPr>
            </a:lvl7pPr>
            <a:lvl8pPr marL="3200400" algn="l" defTabSz="914400" rtl="0" eaLnBrk="1" latinLnBrk="0" hangingPunct="1">
              <a:defRPr sz="1800" kern="1200">
                <a:solidFill>
                  <a:srgbClr val="333333"/>
                </a:solidFill>
                <a:latin typeface="Arial"/>
                <a:ea typeface="+mn-ea"/>
                <a:cs typeface="+mn-cs"/>
              </a:defRPr>
            </a:lvl8pPr>
            <a:lvl9pPr marL="3657600" algn="l" defTabSz="914400" rtl="0" eaLnBrk="1" latinLnBrk="0" hangingPunct="1">
              <a:defRPr sz="1800" kern="1200">
                <a:solidFill>
                  <a:srgbClr val="333333"/>
                </a:solidFill>
                <a:latin typeface="Arial"/>
                <a:ea typeface="+mn-ea"/>
                <a:cs typeface="+mn-cs"/>
              </a:defRPr>
            </a:lvl9pPr>
          </a:lstStyle>
          <a:p>
            <a:pPr algn="ctr"/>
            <a:r>
              <a:rPr lang="zh-CN" altLang="en-US" sz="2400" b="1" spc="300">
                <a:solidFill>
                  <a:schemeClr val="lt1">
                    <a:lumMod val="100000"/>
                  </a:schemeClr>
                </a:solidFill>
                <a:latin typeface="+mj-ea"/>
                <a:ea typeface="+mj-ea"/>
              </a:rPr>
              <a:t>添加标题</a:t>
            </a:r>
            <a:endParaRPr lang="zh-CN" altLang="en-US" sz="2400" b="1" spc="300">
              <a:solidFill>
                <a:schemeClr val="lt1">
                  <a:lumMod val="100000"/>
                </a:schemeClr>
              </a:solidFill>
              <a:latin typeface="+mj-ea"/>
              <a:ea typeface="+mj-ea"/>
            </a:endParaRPr>
          </a:p>
        </p:txBody>
      </p:sp>
      <p:sp>
        <p:nvSpPr>
          <p:cNvPr id="1049446" name="正文"/>
          <p:cNvSpPr txBox="1"/>
          <p:nvPr>
            <p:custDataLst>
              <p:tags r:id="rId8"/>
            </p:custDataLst>
          </p:nvPr>
        </p:nvSpPr>
        <p:spPr>
          <a:xfrm>
            <a:off x="2974438" y="1792134"/>
            <a:ext cx="8380072" cy="803556"/>
          </a:xfrm>
          <a:prstGeom prst="rect">
            <a:avLst/>
          </a:prstGeom>
          <a:noFill/>
        </p:spPr>
        <p:txBody>
          <a:bodyPr wrap="square" lIns="90000" tIns="46800" rIns="90000" bIns="4680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spcAft>
                <a:spcPts val="1000"/>
              </a:spcAft>
            </a:pPr>
            <a:r>
              <a:rPr lang="zh-CN" altLang="en-US" sz="1600" spc="150">
                <a:solidFill>
                  <a:schemeClr val="tx1">
                    <a:lumMod val="65000"/>
                    <a:lumOff val="35000"/>
                  </a:schemeClr>
                </a:solidFill>
                <a:latin typeface="+mn-ea"/>
              </a:rPr>
              <a:t>需要层次理论：由马斯洛提出认为人的需求可以分为生理、安全、社交、尊重和自我实现五个层次满足不同层次的需求可以激发不同的动机和行为。</a:t>
            </a:r>
            <a:endParaRPr lang="zh-CN" altLang="en-US" sz="1600" spc="150">
              <a:solidFill>
                <a:schemeClr val="tx1">
                  <a:lumMod val="65000"/>
                  <a:lumOff val="35000"/>
                </a:schemeClr>
              </a:solidFill>
              <a:latin typeface="+mn-ea"/>
            </a:endParaRPr>
          </a:p>
        </p:txBody>
      </p:sp>
      <p:sp>
        <p:nvSpPr>
          <p:cNvPr id="1049448" name="正文"/>
          <p:cNvSpPr txBox="1"/>
          <p:nvPr>
            <p:custDataLst>
              <p:tags r:id="rId9"/>
            </p:custDataLst>
          </p:nvPr>
        </p:nvSpPr>
        <p:spPr>
          <a:xfrm>
            <a:off x="2974438" y="2843511"/>
            <a:ext cx="8380072" cy="803556"/>
          </a:xfrm>
          <a:prstGeom prst="rect">
            <a:avLst/>
          </a:prstGeom>
          <a:noFill/>
        </p:spPr>
        <p:txBody>
          <a:bodyPr wrap="square" lIns="90000" tIns="46800" rIns="90000" bIns="4680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spcAft>
                <a:spcPts val="1000"/>
              </a:spcAft>
            </a:pPr>
            <a:r>
              <a:rPr lang="zh-CN" altLang="en-US" sz="1600" spc="150">
                <a:solidFill>
                  <a:schemeClr val="tx1">
                    <a:lumMod val="65000"/>
                    <a:lumOff val="35000"/>
                  </a:schemeClr>
                </a:solidFill>
                <a:latin typeface="+mn-ea"/>
              </a:rPr>
              <a:t>双因素理论：由赫茨伯格提出认为影响员工工作积极性的因素分为保健因素和激励因素前者包括公司政策、管理、监督等后者包括工作成就感、晋升机会等。</a:t>
            </a:r>
            <a:endParaRPr lang="zh-CN" altLang="en-US" sz="1600" spc="150">
              <a:solidFill>
                <a:schemeClr val="tx1">
                  <a:lumMod val="65000"/>
                  <a:lumOff val="35000"/>
                </a:schemeClr>
              </a:solidFill>
              <a:latin typeface="+mn-ea"/>
            </a:endParaRPr>
          </a:p>
        </p:txBody>
      </p:sp>
      <p:sp>
        <p:nvSpPr>
          <p:cNvPr id="1049450" name="正文"/>
          <p:cNvSpPr txBox="1"/>
          <p:nvPr>
            <p:custDataLst>
              <p:tags r:id="rId10"/>
            </p:custDataLst>
          </p:nvPr>
        </p:nvSpPr>
        <p:spPr>
          <a:xfrm>
            <a:off x="2974438" y="3894888"/>
            <a:ext cx="8380072" cy="803556"/>
          </a:xfrm>
          <a:prstGeom prst="rect">
            <a:avLst/>
          </a:prstGeom>
          <a:noFill/>
        </p:spPr>
        <p:txBody>
          <a:bodyPr wrap="square" lIns="90000" tIns="46800" rIns="90000" bIns="4680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spcAft>
                <a:spcPts val="1000"/>
              </a:spcAft>
            </a:pPr>
            <a:r>
              <a:rPr lang="zh-CN" altLang="en-US" sz="1600" spc="150">
                <a:solidFill>
                  <a:schemeClr val="tx1">
                    <a:lumMod val="65000"/>
                    <a:lumOff val="35000"/>
                  </a:schemeClr>
                </a:solidFill>
                <a:latin typeface="+mn-ea"/>
              </a:rPr>
              <a:t>ERG理论：由阿尔德弗提出认为人的需要可以分为生存、关系和成长三个层次强调满足不同层次的需要对于激发员工的工作积极性至关重要。</a:t>
            </a:r>
            <a:endParaRPr lang="zh-CN" altLang="en-US" sz="1600" spc="150">
              <a:solidFill>
                <a:schemeClr val="tx1">
                  <a:lumMod val="65000"/>
                  <a:lumOff val="35000"/>
                </a:schemeClr>
              </a:solidFill>
              <a:latin typeface="+mn-ea"/>
            </a:endParaRPr>
          </a:p>
        </p:txBody>
      </p:sp>
      <p:sp>
        <p:nvSpPr>
          <p:cNvPr id="1049452" name="正文"/>
          <p:cNvSpPr txBox="1"/>
          <p:nvPr>
            <p:custDataLst>
              <p:tags r:id="rId11"/>
            </p:custDataLst>
          </p:nvPr>
        </p:nvSpPr>
        <p:spPr>
          <a:xfrm>
            <a:off x="2974438" y="4946266"/>
            <a:ext cx="8380072" cy="803556"/>
          </a:xfrm>
          <a:prstGeom prst="rect">
            <a:avLst/>
          </a:prstGeom>
          <a:noFill/>
        </p:spPr>
        <p:txBody>
          <a:bodyPr wrap="square" lIns="90000" tIns="46800" rIns="90000" bIns="4680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spcAft>
                <a:spcPts val="1000"/>
              </a:spcAft>
            </a:pPr>
            <a:r>
              <a:rPr lang="zh-CN" altLang="en-US" sz="1600" spc="150">
                <a:solidFill>
                  <a:schemeClr val="tx1">
                    <a:lumMod val="65000"/>
                    <a:lumOff val="35000"/>
                  </a:schemeClr>
                </a:solidFill>
                <a:latin typeface="+mn-ea"/>
              </a:rPr>
              <a:t>成就需要理论：由麦克利兰提出认为人的需要可以分为成就、权力和亲和三个需要其中成就需要对于激发员工的工作积极性具有重要作用。</a:t>
            </a:r>
            <a:endParaRPr lang="zh-CN" altLang="en-US" sz="1600" spc="150">
              <a:solidFill>
                <a:schemeClr val="tx1">
                  <a:lumMod val="65000"/>
                  <a:lumOff val="35000"/>
                </a:schemeClr>
              </a:solidFill>
              <a:latin typeface="+mn-ea"/>
            </a:endParaRPr>
          </a:p>
        </p:txBody>
      </p:sp>
      <p:sp>
        <p:nvSpPr>
          <p:cNvPr id="1049454" name="Freeform 23"/>
          <p:cNvSpPr>
            <a:spLocks noChangeArrowheads="1"/>
          </p:cNvSpPr>
          <p:nvPr>
            <p:custDataLst>
              <p:tags r:id="rId12"/>
            </p:custDataLst>
          </p:nvPr>
        </p:nvSpPr>
        <p:spPr bwMode="auto">
          <a:xfrm>
            <a:off x="838200" y="1854839"/>
            <a:ext cx="2060965" cy="708648"/>
          </a:xfrm>
          <a:custGeom>
            <a:gdLst>
              <a:gd name="T0" fmla="*/ 5259 w 5260"/>
              <a:gd name="T1" fmla="*/ 1353 h 1354"/>
              <a:gd name="T2" fmla="*/ 0 w 5260"/>
              <a:gd name="T3" fmla="*/ 1353 h 1354"/>
              <a:gd name="T4" fmla="*/ 603 w 5260"/>
              <a:gd name="T5" fmla="*/ 677 h 1354"/>
              <a:gd name="T6" fmla="*/ 0 w 5260"/>
              <a:gd name="T7" fmla="*/ 0 h 1354"/>
              <a:gd name="T8" fmla="*/ 5259 w 5260"/>
              <a:gd name="T9" fmla="*/ 0 h 1354"/>
              <a:gd name="T10" fmla="*/ 5259 w 5260"/>
              <a:gd name="T11" fmla="*/ 1353 h 1354"/>
            </a:gdLst>
            <a:cxnLst>
              <a:cxn ang="0">
                <a:pos x="T0" y="T1"/>
              </a:cxn>
              <a:cxn ang="0">
                <a:pos x="T2" y="T3"/>
              </a:cxn>
              <a:cxn ang="0">
                <a:pos x="T4" y="T5"/>
              </a:cxn>
              <a:cxn ang="0">
                <a:pos x="T6" y="T7"/>
              </a:cxn>
              <a:cxn ang="0">
                <a:pos x="T8" y="T9"/>
              </a:cxn>
              <a:cxn ang="0">
                <a:pos x="T10" y="T11"/>
              </a:cxn>
            </a:cxnLst>
            <a:rect l="0" t="0" r="r" b="b"/>
            <a:pathLst>
              <a:path w="5260" h="1354">
                <a:moveTo>
                  <a:pt x="5259" y="1353"/>
                </a:moveTo>
                <a:lnTo>
                  <a:pt x="0" y="1353"/>
                </a:lnTo>
                <a:lnTo>
                  <a:pt x="603" y="677"/>
                </a:lnTo>
                <a:lnTo>
                  <a:pt x="0" y="0"/>
                </a:lnTo>
                <a:lnTo>
                  <a:pt x="5259" y="0"/>
                </a:lnTo>
                <a:lnTo>
                  <a:pt x="5259" y="1353"/>
                </a:lnTo>
              </a:path>
            </a:pathLst>
          </a:custGeom>
          <a:gradFill>
            <a:gsLst>
              <a:gs pos="0">
                <a:schemeClr val="accent1">
                  <a:lumMod val="70000"/>
                  <a:lumOff val="30000"/>
                  <a:alpha val="100000"/>
                </a:schemeClr>
              </a:gs>
              <a:gs pos="100000">
                <a:schemeClr val="accent1"/>
              </a:gs>
            </a:gsLst>
            <a:lin ang="10800000" scaled="0"/>
          </a:gradFill>
          <a:ln>
            <a:noFill/>
          </a:ln>
          <a:effectLst>
            <a:outerShdw blurRad="203200" dist="76200" dir="8100000" algn="tr" rotWithShape="0">
              <a:schemeClr val="accent1">
                <a:lumMod val="75000"/>
                <a:alpha val="20000"/>
              </a:schemeClr>
            </a:outerShdw>
          </a:effectLst>
        </p:spPr>
        <p:style>
          <a:lnRef idx="1">
            <a:schemeClr val="accent1"/>
          </a:lnRef>
          <a:fillRef idx="2">
            <a:schemeClr val="accent1"/>
          </a:fillRef>
          <a:effectRef idx="1">
            <a:schemeClr val="accent1"/>
          </a:effectRef>
          <a:fontRef idx="minor">
            <a:schemeClr val="dk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333333"/>
                </a:solidFill>
                <a:latin typeface="Arial"/>
                <a:ea typeface="+mn-ea"/>
                <a:cs typeface="+mn-cs"/>
              </a:defRPr>
            </a:lvl1pPr>
            <a:lvl2pPr marL="457200" algn="l" defTabSz="914400" rtl="0" eaLnBrk="1" latinLnBrk="0" hangingPunct="1">
              <a:defRPr sz="1800" kern="1200">
                <a:solidFill>
                  <a:srgbClr val="333333"/>
                </a:solidFill>
                <a:latin typeface="Arial"/>
                <a:ea typeface="+mn-ea"/>
                <a:cs typeface="+mn-cs"/>
              </a:defRPr>
            </a:lvl2pPr>
            <a:lvl3pPr marL="914400" algn="l" defTabSz="914400" rtl="0" eaLnBrk="1" latinLnBrk="0" hangingPunct="1">
              <a:defRPr sz="1800" kern="1200">
                <a:solidFill>
                  <a:srgbClr val="333333"/>
                </a:solidFill>
                <a:latin typeface="Arial"/>
                <a:ea typeface="+mn-ea"/>
                <a:cs typeface="+mn-cs"/>
              </a:defRPr>
            </a:lvl3pPr>
            <a:lvl4pPr marL="1371600" algn="l" defTabSz="914400" rtl="0" eaLnBrk="1" latinLnBrk="0" hangingPunct="1">
              <a:defRPr sz="1800" kern="1200">
                <a:solidFill>
                  <a:srgbClr val="333333"/>
                </a:solidFill>
                <a:latin typeface="Arial"/>
                <a:ea typeface="+mn-ea"/>
                <a:cs typeface="+mn-cs"/>
              </a:defRPr>
            </a:lvl4pPr>
            <a:lvl5pPr marL="1828800" algn="l" defTabSz="914400" rtl="0" eaLnBrk="1" latinLnBrk="0" hangingPunct="1">
              <a:defRPr sz="1800" kern="1200">
                <a:solidFill>
                  <a:srgbClr val="333333"/>
                </a:solidFill>
                <a:latin typeface="Arial"/>
                <a:ea typeface="+mn-ea"/>
                <a:cs typeface="+mn-cs"/>
              </a:defRPr>
            </a:lvl5pPr>
            <a:lvl6pPr marL="2286000" algn="l" defTabSz="914400" rtl="0" eaLnBrk="1" latinLnBrk="0" hangingPunct="1">
              <a:defRPr sz="1800" kern="1200">
                <a:solidFill>
                  <a:srgbClr val="333333"/>
                </a:solidFill>
                <a:latin typeface="Arial"/>
                <a:ea typeface="+mn-ea"/>
                <a:cs typeface="+mn-cs"/>
              </a:defRPr>
            </a:lvl6pPr>
            <a:lvl7pPr marL="2743200" algn="l" defTabSz="914400" rtl="0" eaLnBrk="1" latinLnBrk="0" hangingPunct="1">
              <a:defRPr sz="1800" kern="1200">
                <a:solidFill>
                  <a:srgbClr val="333333"/>
                </a:solidFill>
                <a:latin typeface="Arial"/>
                <a:ea typeface="+mn-ea"/>
                <a:cs typeface="+mn-cs"/>
              </a:defRPr>
            </a:lvl7pPr>
            <a:lvl8pPr marL="3200400" algn="l" defTabSz="914400" rtl="0" eaLnBrk="1" latinLnBrk="0" hangingPunct="1">
              <a:defRPr sz="1800" kern="1200">
                <a:solidFill>
                  <a:srgbClr val="333333"/>
                </a:solidFill>
                <a:latin typeface="Arial"/>
                <a:ea typeface="+mn-ea"/>
                <a:cs typeface="+mn-cs"/>
              </a:defRPr>
            </a:lvl8pPr>
            <a:lvl9pPr marL="3657600" algn="l" defTabSz="914400" rtl="0" eaLnBrk="1" latinLnBrk="0" hangingPunct="1">
              <a:defRPr sz="1800" kern="1200">
                <a:solidFill>
                  <a:srgbClr val="333333"/>
                </a:solidFill>
                <a:latin typeface="Arial"/>
                <a:ea typeface="+mn-ea"/>
                <a:cs typeface="+mn-cs"/>
              </a:defRPr>
            </a:lvl9pPr>
          </a:lstStyle>
          <a:p>
            <a:pPr algn="ctr"/>
            <a:r>
              <a:rPr lang="zh-CN" altLang="en-US" sz="2400" b="1" spc="300">
                <a:solidFill>
                  <a:schemeClr val="lt1">
                    <a:lumMod val="100000"/>
                  </a:schemeClr>
                </a:solidFill>
                <a:latin typeface="+mj-ea"/>
                <a:ea typeface="+mj-ea"/>
              </a:rPr>
              <a:t>添加标题</a:t>
            </a:r>
            <a:endParaRPr lang="zh-CN" altLang="en-US" sz="2400" b="1" spc="300">
              <a:solidFill>
                <a:schemeClr val="lt1">
                  <a:lumMod val="100000"/>
                </a:schemeClr>
              </a:solidFill>
              <a:latin typeface="+mj-ea"/>
              <a:ea typeface="+mj-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7" name=""/>
        <p:cNvGrpSpPr/>
        <p:nvPr/>
      </p:nvGrpSpPr>
      <p:grpSpPr>
        <a:xfrm>
          <a:off x="0" y="0"/>
          <a:ext cx="0" cy="0"/>
        </a:xfrm>
      </p:grpSpPr>
      <p:sp>
        <p:nvSpPr>
          <p:cNvPr id="1049494" name="标题 1"/>
          <p:cNvSpPr>
            <a:spLocks noGrp="1"/>
          </p:cNvSpPr>
          <p:nvPr>
            <p:ph type="title"/>
          </p:nvPr>
        </p:nvSpPr>
        <p:spPr/>
        <p:txBody>
          <a:bodyPr/>
          <a:lstStyle/>
          <a:p>
            <a:r>
              <a:rPr lang="zh-CN" altLang="en-US"/>
              <a:t>过程型激励理论</a:t>
            </a:r>
            <a:endParaRPr lang="zh-CN" altLang="en-US"/>
          </a:p>
        </p:txBody>
      </p:sp>
      <p:sp>
        <p:nvSpPr>
          <p:cNvPr id="1049496" name="任意多边形 20"/>
          <p:cNvSpPr/>
          <p:nvPr>
            <p:custDataLst>
              <p:tags r:id="rId2"/>
            </p:custDataLst>
          </p:nvPr>
        </p:nvSpPr>
        <p:spPr>
          <a:xfrm rot="2700000">
            <a:off x="1675982" y="1364400"/>
            <a:ext cx="1291603" cy="1293847"/>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a:latin typeface="+mn-ea"/>
              <a:sym typeface="Arial" pitchFamily="34" charset="0"/>
            </a:endParaRPr>
          </a:p>
        </p:txBody>
      </p:sp>
      <p:sp>
        <p:nvSpPr>
          <p:cNvPr id="1049498" name="文本框 24"/>
          <p:cNvSpPr txBox="1"/>
          <p:nvPr>
            <p:custDataLst>
              <p:tags r:id="rId3"/>
            </p:custDataLst>
          </p:nvPr>
        </p:nvSpPr>
        <p:spPr bwMode="auto">
          <a:xfrm>
            <a:off x="1317531" y="3113403"/>
            <a:ext cx="2008977" cy="3064097"/>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pc="150">
                <a:solidFill>
                  <a:schemeClr val="tx1">
                    <a:lumMod val="75000"/>
                    <a:lumOff val="25000"/>
                  </a:schemeClr>
                </a:solidFill>
                <a:latin typeface="+mn-ea"/>
                <a:sym typeface="+mn-ea"/>
              </a:rPr>
              <a:t>定义：探讨人们行为产生、发展和改变的整个过程的理论。</a:t>
            </a:r>
            <a:endParaRPr lang="zh-CN" altLang="en-US" spc="150">
              <a:solidFill>
                <a:schemeClr val="tx1">
                  <a:lumMod val="75000"/>
                  <a:lumOff val="25000"/>
                </a:schemeClr>
              </a:solidFill>
              <a:latin typeface="+mn-ea"/>
              <a:sym typeface="+mn-ea"/>
            </a:endParaRPr>
          </a:p>
        </p:txBody>
      </p:sp>
      <p:sp>
        <p:nvSpPr>
          <p:cNvPr id="1049500" name="矩形 42"/>
          <p:cNvSpPr/>
          <p:nvPr>
            <p:custDataLst>
              <p:tags r:id="rId4"/>
            </p:custDataLst>
          </p:nvPr>
        </p:nvSpPr>
        <p:spPr>
          <a:xfrm>
            <a:off x="1450558" y="2733328"/>
            <a:ext cx="1742579" cy="123401"/>
          </a:xfrm>
          <a:prstGeom prst="rect">
            <a:avLst/>
          </a:pr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40000"/>
              </a:lnSpc>
            </a:pPr>
            <a:endParaRPr>
              <a:latin typeface="+mn-ea"/>
              <a:sym typeface="Arial" pitchFamily="34" charset="0"/>
            </a:endParaRPr>
          </a:p>
        </p:txBody>
      </p:sp>
      <p:sp>
        <p:nvSpPr>
          <p:cNvPr id="1049502" name="任意多边形 18"/>
          <p:cNvSpPr/>
          <p:nvPr>
            <p:custDataLst>
              <p:tags r:id="rId5"/>
            </p:custDataLst>
          </p:nvPr>
        </p:nvSpPr>
        <p:spPr>
          <a:xfrm rot="5400000">
            <a:off x="4192345" y="1364400"/>
            <a:ext cx="1291603" cy="1293847"/>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a:latin typeface="+mn-ea"/>
              <a:sym typeface="Arial" pitchFamily="34" charset="0"/>
            </a:endParaRPr>
          </a:p>
        </p:txBody>
      </p:sp>
      <p:sp>
        <p:nvSpPr>
          <p:cNvPr id="1049504" name="文本框 27"/>
          <p:cNvSpPr txBox="1"/>
          <p:nvPr>
            <p:custDataLst>
              <p:tags r:id="rId6"/>
            </p:custDataLst>
          </p:nvPr>
        </p:nvSpPr>
        <p:spPr bwMode="auto">
          <a:xfrm>
            <a:off x="3833239" y="3113403"/>
            <a:ext cx="2008977" cy="3064097"/>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pc="150">
                <a:solidFill>
                  <a:schemeClr val="tx1">
                    <a:lumMod val="75000"/>
                    <a:lumOff val="25000"/>
                  </a:schemeClr>
                </a:solidFill>
                <a:latin typeface="+mn-ea"/>
                <a:sym typeface="+mn-ea"/>
              </a:rPr>
              <a:t>理论内容：包括期望理论、目标设置理论等关注行为和结果之间的中介过程。</a:t>
            </a:r>
            <a:endParaRPr lang="zh-CN" altLang="en-US" spc="150">
              <a:solidFill>
                <a:schemeClr val="tx1">
                  <a:lumMod val="75000"/>
                  <a:lumOff val="25000"/>
                </a:schemeClr>
              </a:solidFill>
              <a:latin typeface="+mn-ea"/>
              <a:sym typeface="+mn-ea"/>
            </a:endParaRPr>
          </a:p>
        </p:txBody>
      </p:sp>
      <p:sp>
        <p:nvSpPr>
          <p:cNvPr id="1049506" name="矩形 43"/>
          <p:cNvSpPr/>
          <p:nvPr>
            <p:custDataLst>
              <p:tags r:id="rId7"/>
            </p:custDataLst>
          </p:nvPr>
        </p:nvSpPr>
        <p:spPr>
          <a:xfrm>
            <a:off x="3966921" y="2733328"/>
            <a:ext cx="1742579" cy="123401"/>
          </a:xfrm>
          <a:prstGeom prst="rect">
            <a:avLst/>
          </a:pr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40000"/>
              </a:lnSpc>
            </a:pPr>
            <a:endParaRPr>
              <a:latin typeface="+mn-ea"/>
              <a:sym typeface="Arial" pitchFamily="34" charset="0"/>
            </a:endParaRPr>
          </a:p>
        </p:txBody>
      </p:sp>
      <p:sp>
        <p:nvSpPr>
          <p:cNvPr id="1049508" name="任意多边形 21"/>
          <p:cNvSpPr/>
          <p:nvPr>
            <p:custDataLst>
              <p:tags r:id="rId8"/>
            </p:custDataLst>
          </p:nvPr>
        </p:nvSpPr>
        <p:spPr>
          <a:xfrm rot="18900000" flipH="1">
            <a:off x="6708053" y="1364400"/>
            <a:ext cx="1291603" cy="1293847"/>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a:latin typeface="+mn-ea"/>
              <a:sym typeface="Arial" pitchFamily="34" charset="0"/>
            </a:endParaRPr>
          </a:p>
        </p:txBody>
      </p:sp>
      <p:sp>
        <p:nvSpPr>
          <p:cNvPr id="1049510" name="文本框 30"/>
          <p:cNvSpPr txBox="1"/>
          <p:nvPr>
            <p:custDataLst>
              <p:tags r:id="rId9"/>
            </p:custDataLst>
          </p:nvPr>
        </p:nvSpPr>
        <p:spPr bwMode="auto">
          <a:xfrm>
            <a:off x="6349602" y="3113403"/>
            <a:ext cx="2008977" cy="3064097"/>
          </a:xfrm>
          <a:prstGeom prst="rect">
            <a:avLst/>
          </a:prstGeom>
          <a:noFill/>
        </p:spPr>
        <p:txBody>
          <a:bodyPr vert="horz" wrap="square" lIns="91440" tIns="45720" rIns="91440" bIns="45720" rtlCol="0" anchor="t" anchorCtr="0">
            <a:normAutofit fontScale="95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实践应用：帮助管理者了解员工的需求和期望通过设置明确、可实现的目标提供反馈和奖励等方式激励员工。</a:t>
            </a:r>
            <a:endParaRPr lang="zh-CN" altLang="en-US" sz="2000" spc="150">
              <a:solidFill>
                <a:schemeClr val="tx1">
                  <a:lumMod val="75000"/>
                  <a:lumOff val="25000"/>
                </a:schemeClr>
              </a:solidFill>
              <a:latin typeface="+mn-ea"/>
              <a:sym typeface="+mn-ea"/>
            </a:endParaRPr>
          </a:p>
        </p:txBody>
      </p:sp>
      <p:sp>
        <p:nvSpPr>
          <p:cNvPr id="1049512" name="矩形 44"/>
          <p:cNvSpPr/>
          <p:nvPr>
            <p:custDataLst>
              <p:tags r:id="rId10"/>
            </p:custDataLst>
          </p:nvPr>
        </p:nvSpPr>
        <p:spPr>
          <a:xfrm>
            <a:off x="6481973" y="2733328"/>
            <a:ext cx="1742579" cy="123401"/>
          </a:xfrm>
          <a:prstGeom prst="rect">
            <a:avLst/>
          </a:pr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40000"/>
              </a:lnSpc>
            </a:pPr>
            <a:endParaRPr>
              <a:latin typeface="+mn-ea"/>
              <a:sym typeface="Arial" pitchFamily="34" charset="0"/>
            </a:endParaRPr>
          </a:p>
        </p:txBody>
      </p:sp>
      <p:sp>
        <p:nvSpPr>
          <p:cNvPr id="1049514" name="任意多边形 22"/>
          <p:cNvSpPr/>
          <p:nvPr>
            <p:custDataLst>
              <p:tags r:id="rId11"/>
            </p:custDataLst>
          </p:nvPr>
        </p:nvSpPr>
        <p:spPr>
          <a:xfrm rot="2700000" flipH="1" flipV="1">
            <a:off x="9223761" y="1364400"/>
            <a:ext cx="1291603" cy="1293847"/>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a:latin typeface="+mn-ea"/>
              <a:sym typeface="Arial" pitchFamily="34" charset="0"/>
            </a:endParaRPr>
          </a:p>
        </p:txBody>
      </p:sp>
      <p:sp>
        <p:nvSpPr>
          <p:cNvPr id="1049516" name="文本框 33"/>
          <p:cNvSpPr txBox="1"/>
          <p:nvPr>
            <p:custDataLst>
              <p:tags r:id="rId12"/>
            </p:custDataLst>
          </p:nvPr>
        </p:nvSpPr>
        <p:spPr bwMode="auto">
          <a:xfrm>
            <a:off x="8865310" y="3113403"/>
            <a:ext cx="2008977" cy="3064097"/>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pc="150">
                <a:solidFill>
                  <a:schemeClr val="tx1">
                    <a:lumMod val="75000"/>
                    <a:lumOff val="25000"/>
                  </a:schemeClr>
                </a:solidFill>
                <a:latin typeface="+mn-ea"/>
                <a:sym typeface="+mn-ea"/>
              </a:rPr>
              <a:t>重要性：过程型激励理论对于管理者有效地激励员工具有重要的指导意义。</a:t>
            </a:r>
            <a:endParaRPr lang="zh-CN" altLang="en-US" spc="150">
              <a:solidFill>
                <a:schemeClr val="tx1">
                  <a:lumMod val="75000"/>
                  <a:lumOff val="25000"/>
                </a:schemeClr>
              </a:solidFill>
              <a:latin typeface="+mn-ea"/>
              <a:sym typeface="+mn-ea"/>
            </a:endParaRPr>
          </a:p>
        </p:txBody>
      </p:sp>
      <p:sp>
        <p:nvSpPr>
          <p:cNvPr id="1049518" name="矩形 45"/>
          <p:cNvSpPr/>
          <p:nvPr>
            <p:custDataLst>
              <p:tags r:id="rId13"/>
            </p:custDataLst>
          </p:nvPr>
        </p:nvSpPr>
        <p:spPr>
          <a:xfrm>
            <a:off x="8998337" y="2733328"/>
            <a:ext cx="1742579" cy="123401"/>
          </a:xfrm>
          <a:prstGeom prst="rect">
            <a:avLst/>
          </a:pr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40000"/>
              </a:lnSpc>
            </a:pPr>
            <a:endParaRPr>
              <a:latin typeface="+mn-ea"/>
              <a:sym typeface="Arial" pitchFamily="34" charset="0"/>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45" name=""/>
        <p:cNvGrpSpPr/>
        <p:nvPr/>
      </p:nvGrpSpPr>
      <p:grpSpPr>
        <a:xfrm>
          <a:off x="0" y="0"/>
          <a:ext cx="0" cy="0"/>
        </a:xfrm>
      </p:grpSpPr>
      <p:sp>
        <p:nvSpPr>
          <p:cNvPr id="1049558" name="标题 1"/>
          <p:cNvSpPr>
            <a:spLocks noGrp="1"/>
          </p:cNvSpPr>
          <p:nvPr>
            <p:ph type="title"/>
          </p:nvPr>
        </p:nvSpPr>
        <p:spPr/>
        <p:txBody>
          <a:bodyPr/>
          <a:lstStyle/>
          <a:p>
            <a:r>
              <a:rPr lang="zh-CN" altLang="en-US"/>
              <a:t>激励理论在管理中的应用</a:t>
            </a:r>
            <a:endParaRPr lang="zh-CN" altLang="en-US"/>
          </a:p>
        </p:txBody>
      </p:sp>
      <p:sp>
        <p:nvSpPr>
          <p:cNvPr id="1049560" name="对角圆角矩形 15"/>
          <p:cNvSpPr/>
          <p:nvPr>
            <p:custDataLst>
              <p:tags r:id="rId2"/>
            </p:custDataLst>
          </p:nvPr>
        </p:nvSpPr>
        <p:spPr>
          <a:xfrm>
            <a:off x="1450460" y="4098491"/>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562" name="对角圆角矩形 16"/>
          <p:cNvSpPr/>
          <p:nvPr>
            <p:custDataLst>
              <p:tags r:id="rId3"/>
            </p:custDataLst>
          </p:nvPr>
        </p:nvSpPr>
        <p:spPr>
          <a:xfrm>
            <a:off x="1450460" y="3956274"/>
            <a:ext cx="565480" cy="539591"/>
          </a:xfrm>
          <a:prstGeom prst="round2DiagRect">
            <a:avLst>
              <a:gd name="adj1" fmla="val 26654"/>
              <a:gd name="adj2" fmla="val 0"/>
            </a:avLst>
          </a:prstGeom>
          <a:solidFill>
            <a:schemeClr val="accent3"/>
          </a:solidFill>
          <a:ln>
            <a:noFill/>
          </a:ln>
          <a:effectLst>
            <a:outerShdw blurRad="165100" dist="25400" dir="2700000" sx="102000" sy="102000" algn="tl" rotWithShape="0">
              <a:schemeClr val="accent3">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564" name="直角三角形 17"/>
          <p:cNvSpPr/>
          <p:nvPr>
            <p:custDataLst>
              <p:tags r:id="rId4"/>
            </p:custDataLst>
          </p:nvPr>
        </p:nvSpPr>
        <p:spPr>
          <a:xfrm>
            <a:off x="2016066" y="3956926"/>
            <a:ext cx="85199" cy="141997"/>
          </a:xfrm>
          <a:prstGeom prst="rtTriangle">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566" name="文本框 27"/>
          <p:cNvSpPr txBox="1"/>
          <p:nvPr>
            <p:custDataLst>
              <p:tags r:id="rId5"/>
            </p:custDataLst>
          </p:nvPr>
        </p:nvSpPr>
        <p:spPr>
          <a:xfrm>
            <a:off x="2052599" y="4109581"/>
            <a:ext cx="8394896" cy="769627"/>
          </a:xfrm>
          <a:prstGeom prst="rect">
            <a:avLst/>
          </a:prstGeom>
          <a:noFill/>
        </p:spPr>
        <p:txBody>
          <a:bodyPr wrap="square" tIns="0" bIns="107950" rtlCol="0" anchor="ctr" anchorCtr="0">
            <a:normAutofit fontScale="95556"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行为改造型激励理论：研究如何改造和转化人的行为使之趋向合理、有利如斯金纳的强化理论</a:t>
            </a:r>
            <a:endParaRPr lang="en-US" altLang="zh-CN">
              <a:solidFill>
                <a:schemeClr val="dk1">
                  <a:lumMod val="80000"/>
                  <a:lumOff val="20000"/>
                </a:schemeClr>
              </a:solidFill>
              <a:latin typeface="+mn-ea"/>
              <a:sym typeface="+mn-ea"/>
            </a:endParaRPr>
          </a:p>
        </p:txBody>
      </p:sp>
      <p:sp>
        <p:nvSpPr>
          <p:cNvPr id="1049568" name="对角圆角矩形 52"/>
          <p:cNvSpPr/>
          <p:nvPr>
            <p:custDataLst>
              <p:tags r:id="rId6"/>
            </p:custDataLst>
          </p:nvPr>
        </p:nvSpPr>
        <p:spPr>
          <a:xfrm>
            <a:off x="1450460" y="1507269"/>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570" name="对角圆角矩形 53"/>
          <p:cNvSpPr/>
          <p:nvPr>
            <p:custDataLst>
              <p:tags r:id="rId7"/>
            </p:custDataLst>
          </p:nvPr>
        </p:nvSpPr>
        <p:spPr>
          <a:xfrm>
            <a:off x="1450460" y="1364400"/>
            <a:ext cx="565480" cy="539591"/>
          </a:xfrm>
          <a:prstGeom prst="round2DiagRect">
            <a:avLst>
              <a:gd name="adj1" fmla="val 26654"/>
              <a:gd name="adj2" fmla="val 0"/>
            </a:avLst>
          </a:prstGeom>
          <a:solidFill>
            <a:schemeClr val="accent1"/>
          </a:solidFill>
          <a:ln>
            <a:noFill/>
          </a:ln>
          <a:effectLst>
            <a:outerShdw blurRad="165100" dist="25400" dir="2700000" sx="102000" sy="102000" algn="tl" rotWithShape="0">
              <a:schemeClr val="accent1">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572" name="直角三角形 54"/>
          <p:cNvSpPr/>
          <p:nvPr>
            <p:custDataLst>
              <p:tags r:id="rId8"/>
            </p:custDataLst>
          </p:nvPr>
        </p:nvSpPr>
        <p:spPr>
          <a:xfrm>
            <a:off x="2016066" y="1365052"/>
            <a:ext cx="85199" cy="141997"/>
          </a:xfrm>
          <a:prstGeom prst="rtTriangl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574" name="文本框 56"/>
          <p:cNvSpPr txBox="1"/>
          <p:nvPr>
            <p:custDataLst>
              <p:tags r:id="rId9"/>
            </p:custDataLst>
          </p:nvPr>
        </p:nvSpPr>
        <p:spPr>
          <a:xfrm>
            <a:off x="2052599" y="1510531"/>
            <a:ext cx="8394896" cy="769627"/>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1600">
                <a:solidFill>
                  <a:schemeClr val="dk1">
                    <a:lumMod val="80000"/>
                    <a:lumOff val="20000"/>
                  </a:schemeClr>
                </a:solidFill>
                <a:latin typeface="+mn-ea"/>
                <a:sym typeface="+mn-ea"/>
              </a:rPr>
              <a:t>内容型激励理论：研究人们内在的激励因素如马斯洛的需求层次理论</a:t>
            </a:r>
            <a:endParaRPr lang="zh-CN" altLang="en-US" sz="1600">
              <a:solidFill>
                <a:schemeClr val="dk1">
                  <a:lumMod val="80000"/>
                  <a:lumOff val="20000"/>
                </a:schemeClr>
              </a:solidFill>
              <a:latin typeface="+mn-ea"/>
              <a:sym typeface="+mn-ea"/>
            </a:endParaRPr>
          </a:p>
        </p:txBody>
      </p:sp>
      <p:sp>
        <p:nvSpPr>
          <p:cNvPr id="1049576" name="对角圆角矩形 5"/>
          <p:cNvSpPr/>
          <p:nvPr>
            <p:custDataLst>
              <p:tags r:id="rId10"/>
            </p:custDataLst>
          </p:nvPr>
        </p:nvSpPr>
        <p:spPr>
          <a:xfrm>
            <a:off x="1450460" y="2802880"/>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578" name="对角圆角矩形 6"/>
          <p:cNvSpPr/>
          <p:nvPr>
            <p:custDataLst>
              <p:tags r:id="rId11"/>
            </p:custDataLst>
          </p:nvPr>
        </p:nvSpPr>
        <p:spPr>
          <a:xfrm>
            <a:off x="1450460" y="2660011"/>
            <a:ext cx="565480" cy="539591"/>
          </a:xfrm>
          <a:prstGeom prst="round2DiagRect">
            <a:avLst>
              <a:gd name="adj1" fmla="val 26654"/>
              <a:gd name="adj2" fmla="val 0"/>
            </a:avLst>
          </a:prstGeom>
          <a:solidFill>
            <a:schemeClr val="accent2"/>
          </a:solidFill>
          <a:ln>
            <a:noFill/>
          </a:ln>
          <a:effectLst>
            <a:outerShdw blurRad="165100" dist="25400" dir="2700000" sx="102000" sy="102000" algn="tl" rotWithShape="0">
              <a:schemeClr val="accent2">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580" name="直角三角形 7"/>
          <p:cNvSpPr/>
          <p:nvPr>
            <p:custDataLst>
              <p:tags r:id="rId12"/>
            </p:custDataLst>
          </p:nvPr>
        </p:nvSpPr>
        <p:spPr>
          <a:xfrm>
            <a:off x="2016066" y="2661315"/>
            <a:ext cx="85199" cy="141997"/>
          </a:xfrm>
          <a:prstGeom prst="rtTriangl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582" name="文本框 8"/>
          <p:cNvSpPr txBox="1"/>
          <p:nvPr>
            <p:custDataLst>
              <p:tags r:id="rId13"/>
            </p:custDataLst>
          </p:nvPr>
        </p:nvSpPr>
        <p:spPr>
          <a:xfrm>
            <a:off x="2052599" y="2813970"/>
            <a:ext cx="8394896" cy="769627"/>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1600">
                <a:solidFill>
                  <a:schemeClr val="dk1">
                    <a:lumMod val="80000"/>
                    <a:lumOff val="20000"/>
                  </a:schemeClr>
                </a:solidFill>
                <a:latin typeface="+mn-ea"/>
                <a:sym typeface="+mn-ea"/>
              </a:rPr>
              <a:t>过程型激励理论：研究激励过程如弗鲁姆的期望理论</a:t>
            </a:r>
            <a:endParaRPr lang="zh-CN" altLang="en-US" sz="1600">
              <a:solidFill>
                <a:schemeClr val="dk1">
                  <a:lumMod val="80000"/>
                  <a:lumOff val="20000"/>
                </a:schemeClr>
              </a:solidFill>
              <a:latin typeface="+mn-ea"/>
              <a:sym typeface="+mn-ea"/>
            </a:endParaRPr>
          </a:p>
        </p:txBody>
      </p:sp>
      <p:sp>
        <p:nvSpPr>
          <p:cNvPr id="1049584" name="对角圆角矩形 9"/>
          <p:cNvSpPr/>
          <p:nvPr>
            <p:custDataLst>
              <p:tags r:id="rId14"/>
            </p:custDataLst>
          </p:nvPr>
        </p:nvSpPr>
        <p:spPr>
          <a:xfrm>
            <a:off x="1450460" y="5394754"/>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586" name="对角圆角矩形 10"/>
          <p:cNvSpPr/>
          <p:nvPr>
            <p:custDataLst>
              <p:tags r:id="rId15"/>
            </p:custDataLst>
          </p:nvPr>
        </p:nvSpPr>
        <p:spPr>
          <a:xfrm>
            <a:off x="1450460" y="5251884"/>
            <a:ext cx="565480" cy="539591"/>
          </a:xfrm>
          <a:prstGeom prst="round2DiagRect">
            <a:avLst>
              <a:gd name="adj1" fmla="val 26654"/>
              <a:gd name="adj2" fmla="val 0"/>
            </a:avLst>
          </a:prstGeom>
          <a:solidFill>
            <a:schemeClr val="accent4"/>
          </a:solidFill>
          <a:ln>
            <a:noFill/>
          </a:ln>
          <a:effectLst>
            <a:outerShdw blurRad="165100" dist="25400" dir="2700000" sx="102000" sy="102000" algn="tl" rotWithShape="0">
              <a:schemeClr val="accent4">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588" name="直角三角形 11"/>
          <p:cNvSpPr/>
          <p:nvPr>
            <p:custDataLst>
              <p:tags r:id="rId16"/>
            </p:custDataLst>
          </p:nvPr>
        </p:nvSpPr>
        <p:spPr>
          <a:xfrm>
            <a:off x="2016066" y="5252537"/>
            <a:ext cx="85199" cy="141997"/>
          </a:xfrm>
          <a:prstGeom prst="rtTriangl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590" name="文本框 12"/>
          <p:cNvSpPr txBox="1"/>
          <p:nvPr>
            <p:custDataLst>
              <p:tags r:id="rId17"/>
            </p:custDataLst>
          </p:nvPr>
        </p:nvSpPr>
        <p:spPr>
          <a:xfrm>
            <a:off x="2052599" y="5405192"/>
            <a:ext cx="8394896" cy="769627"/>
          </a:xfrm>
          <a:prstGeom prst="rect">
            <a:avLst/>
          </a:prstGeom>
          <a:noFill/>
        </p:spPr>
        <p:txBody>
          <a:bodyPr wrap="square" tIns="0" bIns="107950" rtlCol="0" anchor="ctr" anchorCtr="0">
            <a:normAutofit fontScale="95556"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综合型激励理论：将上述几种激励理论综合起来把内外激励因素、正负强化因素都统一起来</a:t>
            </a:r>
            <a:endParaRPr lang="en-US" altLang="zh-CN">
              <a:solidFill>
                <a:schemeClr val="dk1">
                  <a:lumMod val="80000"/>
                  <a:lumOff val="20000"/>
                </a:schemeClr>
              </a:solidFill>
              <a:latin typeface="+mn-ea"/>
              <a:sym typeface="+mn-ea"/>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53" name=""/>
        <p:cNvGrpSpPr/>
        <p:nvPr/>
      </p:nvGrpSpPr>
      <p:grpSpPr>
        <a:xfrm>
          <a:off x="0" y="0"/>
          <a:ext cx="0" cy="0"/>
        </a:xfrm>
      </p:grpSpPr>
      <p:sp>
        <p:nvSpPr>
          <p:cNvPr id="1049630" name="副标题"/>
          <p:cNvSpPr>
            <a:spLocks noGrp="1"/>
          </p:cNvSpPr>
          <p:nvPr>
            <p:ph type="body" idx="1"/>
            <p:custDataLst>
              <p:tags r:id="rId2"/>
            </p:custDataLst>
          </p:nvPr>
        </p:nvSpPr>
        <p:spPr/>
        <p:txBody>
          <a:bodyPr/>
          <a:lstStyle/>
          <a:p>
            <a:r>
              <a:rPr lang="zh-CN" altLang="en-US"/>
              <a:t>章节副标题</a:t>
            </a:r>
            <a:endParaRPr lang="zh-CN" altLang="en-US"/>
          </a:p>
        </p:txBody>
      </p:sp>
      <p:sp>
        <p:nvSpPr>
          <p:cNvPr id="1049632" name="节编号"/>
          <p:cNvSpPr>
            <a:spLocks noGrp="1"/>
          </p:cNvSpPr>
          <p:nvPr>
            <p:ph type="body" sz="quarter" idx="13"/>
            <p:custDataLst>
              <p:tags r:id="rId3"/>
            </p:custDataLst>
          </p:nvPr>
        </p:nvSpPr>
        <p:spPr>
          <a:xfrm>
            <a:off x="835025" y="1830070"/>
            <a:ext cx="1943735" cy="977901"/>
          </a:xfrm>
        </p:spPr>
        <p:txBody>
          <a:bodyPr/>
          <a:lstStyle/>
          <a:p>
            <a:r>
              <a:rPr lang="en-US" altLang="zh-CN"/>
              <a:t>04</a:t>
            </a:r>
            <a:endParaRPr lang="en-US" altLang="zh-CN"/>
          </a:p>
        </p:txBody>
      </p:sp>
      <p:sp>
        <p:nvSpPr>
          <p:cNvPr id="1049634" name="标题 1"/>
          <p:cNvSpPr>
            <a:spLocks noGrp="1"/>
          </p:cNvSpPr>
          <p:nvPr>
            <p:ph type="title"/>
            <p:custDataLst>
              <p:tags r:id="rId4"/>
            </p:custDataLst>
          </p:nvPr>
        </p:nvSpPr>
        <p:spPr/>
        <p:txBody>
          <a:bodyPr/>
          <a:lstStyle/>
          <a:p>
            <a:r>
              <a:rPr lang="zh-CN" altLang="en-US"/>
              <a:t>团队心理与建设</a:t>
            </a:r>
            <a:endParaRPr lang="zh-CN" altLang="en-US"/>
          </a:p>
        </p:txBody>
      </p:sp>
    </p:spTree>
    <p:custDataLst>
      <p:tags r:id="rId5"/>
    </p:custDataLst>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https://d.book118.com/776150241051010042</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i*2"/>
  <p:tag name="KSO_WM_UNIT_INDEX" val="2"/>
  <p:tag name="KSO_WM_UNIT_LAYERLEVEL" val="1"/>
  <p:tag name="KSO_WM_UNIT_TYPE" val="i"/>
</p:tagLst>
</file>

<file path=ppt/tags/tag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i*3"/>
  <p:tag name="KSO_WM_UNIT_INDEX" val="3"/>
  <p:tag name="KSO_WM_UNIT_LAYERLEVEL" val="1"/>
  <p:tag name="KSO_WM_UNIT_TYPE" val="i"/>
</p:tagLst>
</file>

<file path=ppt/tags/tag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i*4"/>
  <p:tag name="KSO_WM_UNIT_INDEX" val="4"/>
  <p:tag name="KSO_WM_UNIT_LAYERLEVEL" val="1"/>
  <p:tag name="KSO_WM_UNIT_TYPE" val="i"/>
</p:tagLst>
</file>

<file path=ppt/tags/tag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80"/>
</p:tagLst>
</file>

<file path=ppt/tags/tag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f*1"/>
  <p:tag name="KSO_WM_UNIT_INDEX" val="1"/>
  <p:tag name="KSO_WM_UNIT_LAYERLEVEL" val="1"/>
  <p:tag name="KSO_WM_UNIT_NOCLEAR" val="0"/>
  <p:tag name="KSO_WM_UNIT_PRESET_TEXT" val="公司名占位符"/>
  <p:tag name="KSO_WM_UNIT_SUBTYPE" val="g"/>
  <p:tag name="KSO_WM_UNIT_TYPE" val="f"/>
  <p:tag name="KSO_WM_UNIT_VALUE" val="11"/>
</p:tagLst>
</file>

<file path=ppt/tags/tag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f*2"/>
  <p:tag name="KSO_WM_UNIT_INDEX" val="2"/>
  <p:tag name="KSO_WM_UNIT_LAYERLEVEL" val="1"/>
  <p:tag name="KSO_WM_UNIT_NOCLEAR" val="0"/>
  <p:tag name="KSO_WM_UNIT_PRESET_TEXT" val="署名占位符"/>
  <p:tag name="KSO_WM_UNIT_SUBTYPE" val="b"/>
  <p:tag name="KSO_WM_UNIT_TYPE" val="f"/>
  <p:tag name="KSO_WM_UNIT_VALUE" val="8"/>
</p:tagLst>
</file>

<file path=ppt/tags/tag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i*5"/>
  <p:tag name="KSO_WM_UNIT_INDEX" val="5"/>
  <p:tag name="KSO_WM_UNIT_LAYERLEVEL" val="1"/>
  <p:tag name="KSO_WM_UNIT_TYPE" val="i"/>
</p:tagLst>
</file>

<file path=ppt/tags/tag1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i*6"/>
  <p:tag name="KSO_WM_UNIT_INDEX" val="6"/>
  <p:tag name="KSO_WM_UNIT_LAYERLEVEL" val="1"/>
  <p:tag name="KSO_WM_UNIT_TYPE" val="i"/>
</p:tagLst>
</file>

<file path=ppt/tags/tag1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i*7"/>
  <p:tag name="KSO_WM_UNIT_INDEX" val="7"/>
  <p:tag name="KSO_WM_UNIT_LAYERLEVEL" val="1"/>
  <p:tag name="KSO_WM_UNIT_TYPE" val="i"/>
</p:tagLst>
</file>

<file path=ppt/tags/tag1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i*8"/>
  <p:tag name="KSO_WM_UNIT_INDEX" val="8"/>
  <p:tag name="KSO_WM_UNIT_LAYERLEVEL" val="1"/>
  <p:tag name="KSO_WM_UNIT_TYPE" val="i"/>
</p:tagLst>
</file>

<file path=ppt/tags/tag1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i*9"/>
  <p:tag name="KSO_WM_UNIT_INDEX" val="9"/>
  <p:tag name="KSO_WM_UNIT_LAYERLEVEL" val="1"/>
  <p:tag name="KSO_WM_UNIT_TYPE" val="i"/>
</p:tagLst>
</file>

<file path=ppt/tags/tag1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f*3"/>
  <p:tag name="KSO_WM_UNIT_INDEX" val="3"/>
  <p:tag name="KSO_WM_UNIT_LAYERLEVEL" val="1"/>
  <p:tag name="KSO_WM_UNIT_NOCLEAR" val="0"/>
  <p:tag name="KSO_WM_UNIT_PRESET_TEXT" val="日期时间占位符"/>
  <p:tag name="KSO_WM_UNIT_SUBTYPE" val="c"/>
  <p:tag name="KSO_WM_UNIT_TYPE" val="f"/>
  <p:tag name="KSO_WM_UNIT_VALUE" val="12"/>
</p:tagLst>
</file>

<file path=ppt/tags/tag1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1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330"/>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2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i*2"/>
  <p:tag name="KSO_WM_UNIT_INDEX" val="2"/>
  <p:tag name="KSO_WM_UNIT_LAYERLEVEL" val="1"/>
  <p:tag name="KSO_WM_UNIT_TYPE" val="i"/>
</p:tagLst>
</file>

<file path=ppt/tags/tag2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i*3"/>
  <p:tag name="KSO_WM_UNIT_INDEX" val="3"/>
  <p:tag name="KSO_WM_UNIT_LAYERLEVEL" val="1"/>
  <p:tag name="KSO_WM_UNIT_TYPE" val="i"/>
</p:tagLst>
</file>

<file path=ppt/tags/tag2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标题"/>
  <p:tag name="KSO_WM_UNIT_TYPE" val="a"/>
  <p:tag name="KSO_WM_UNIT_VALUE" val="3"/>
</p:tagLst>
</file>

<file path=ppt/tags/tag2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b*1"/>
  <p:tag name="KSO_WM_UNIT_INDEX" val="1"/>
  <p:tag name="KSO_WM_UNIT_ISCONTENTSTITLE" val="0"/>
  <p:tag name="KSO_WM_UNIT_ISNUMDGMTITLE" val="0"/>
  <p:tag name="KSO_WM_UNIT_LAYERLEVEL" val="1"/>
  <p:tag name="KSO_WM_UNIT_NOCLEAR" val="0"/>
  <p:tag name="KSO_WM_UNIT_PRESET_TEXT" val="副标题"/>
  <p:tag name="KSO_WM_UNIT_TYPE" val="b"/>
  <p:tag name="KSO_WM_UNIT_VALUE" val="10"/>
</p:tagLst>
</file>

<file path=ppt/tags/tag2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i*4"/>
  <p:tag name="KSO_WM_UNIT_INDEX" val="4"/>
  <p:tag name="KSO_WM_UNIT_LAYERLEVEL" val="1"/>
  <p:tag name="KSO_WM_UNIT_TYPE" val="i"/>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i*5"/>
  <p:tag name="KSO_WM_UNIT_INDEX" val="5"/>
  <p:tag name="KSO_WM_UNIT_LAYERLEVEL" val="1"/>
  <p:tag name="KSO_WM_UNIT_TYPE" val="i"/>
</p:tagLst>
</file>

<file path=ppt/tags/tag3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i*6"/>
  <p:tag name="KSO_WM_UNIT_INDEX" val="6"/>
  <p:tag name="KSO_WM_UNIT_LAYERLEVEL" val="1"/>
  <p:tag name="KSO_WM_UNIT_TYPE" val="i"/>
</p:tagLst>
</file>

<file path=ppt/tags/tag3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3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14"/>
</p:tagLst>
</file>

<file path=ppt/tags/tag3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f*1"/>
  <p:tag name="KSO_WM_UNIT_INDEX" val="1"/>
  <p:tag name="KSO_WM_UNIT_LAYERLEVEL" val="1"/>
  <p:tag name="KSO_WM_UNIT_NOCLEAR" val="0"/>
  <p:tag name="KSO_WM_UNIT_PRESET_TEXT" val="单击此处编辑母版文本样式"/>
  <p:tag name="KSO_WM_UNIT_SUBTYPE" val="a"/>
  <p:tag name="KSO_WM_UNIT_TYPE" val="f"/>
  <p:tag name="KSO_WM_UNIT_VALUE" val="29"/>
</p:tagLst>
</file>

<file path=ppt/tags/tag34.xml><?xml version="1.0" encoding="utf-8"?>
<p:tagLst xmlns:p="http://schemas.openxmlformats.org/presentationml/2006/main">
  <p:tag name="KSO_WM_BEAUTIFY_FLAG" val="#wm#"/>
  <p:tag name="KSO_WM_TAG_VERSION" val="3.0"/>
  <p:tag name="KSO_WM_UNIT_COMPATIBLE" val="1"/>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节编号"/>
  <p:tag name="KSO_WM_UNIT_TYPE" val="e"/>
  <p:tag name="KSO_WM_UNIT_VALUE" val="13"/>
</p:tagLst>
</file>

<file path=ppt/tags/tag3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i*2"/>
  <p:tag name="KSO_WM_UNIT_INDEX" val="2"/>
  <p:tag name="KSO_WM_UNIT_LAYERLEVEL" val="1"/>
  <p:tag name="KSO_WM_UNIT_TYPE" val="i"/>
</p:tagLst>
</file>

<file path=ppt/tags/tag3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i*3"/>
  <p:tag name="KSO_WM_UNIT_INDEX" val="3"/>
  <p:tag name="KSO_WM_UNIT_LAYERLEVEL" val="1"/>
  <p:tag name="KSO_WM_UNIT_TYPE" val="i"/>
</p:tagLst>
</file>

<file path=ppt/tags/tag3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i*4"/>
  <p:tag name="KSO_WM_UNIT_INDEX" val="4"/>
  <p:tag name="KSO_WM_UNIT_LAYERLEVEL" val="1"/>
  <p:tag name="KSO_WM_UNIT_TYPE" val="i"/>
</p:tagLst>
</file>

<file path=ppt/tags/tag3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i*5"/>
  <p:tag name="KSO_WM_UNIT_INDEX" val="5"/>
  <p:tag name="KSO_WM_UNIT_LAYERLEVEL" val="1"/>
  <p:tag name="KSO_WM_UNIT_TYPE" val="i"/>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4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4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273"/>
</p:tagLst>
</file>

<file path=ppt/tags/tag4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 二级 三级 四级 五级"/>
  <p:tag name="KSO_WM_UNIT_SUBTYPE" val="a"/>
  <p:tag name="KSO_WM_UNIT_TYPE" val="f"/>
  <p:tag name="KSO_WM_UNIT_VALUE" val="273"/>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4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l_h_a*1_1_1"/>
  <p:tag name="KSO_WM_UNIT_INDEX" val="1_1_1"/>
  <p:tag name="KSO_WM_UNIT_ISCONTENTSTITLE" val="0"/>
  <p:tag name="KSO_WM_UNIT_ISNUMDGMTITLE" val="0"/>
  <p:tag name="KSO_WM_UNIT_LAYERLEVEL" val="1_1_1"/>
  <p:tag name="KSO_WM_UNIT_NOCLEAR" val="0"/>
  <p:tag name="KSO_WM_UNIT_PRESET_TEXT" val="单击此处编辑母版文本样式"/>
  <p:tag name="KSO_WM_UNIT_TYPE" val="l_h_a"/>
  <p:tag name="KSO_WM_UNIT_VALUE" val="19"/>
</p:tagLst>
</file>

<file path=ppt/tags/tag5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l_h_f*1_1_1"/>
  <p:tag name="KSO_WM_UNIT_INDEX" val="1_1_1"/>
  <p:tag name="KSO_WM_UNIT_LAYERLEVEL" val="1_1_1"/>
  <p:tag name="KSO_WM_UNIT_NOCLEAR" val="0"/>
  <p:tag name="KSO_WM_UNIT_PRESET_TEXT" val="单击此处编辑母版文本样式 二级 三级 四级 五级"/>
  <p:tag name="KSO_WM_UNIT_SUBTYPE" val="a"/>
  <p:tag name="KSO_WM_UNIT_TYPE" val="l_h_f"/>
  <p:tag name="KSO_WM_UNIT_VALUE" val="128"/>
</p:tagLst>
</file>

<file path=ppt/tags/tag5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l_h_a*1_2_1"/>
  <p:tag name="KSO_WM_UNIT_INDEX" val="1_2_1"/>
  <p:tag name="KSO_WM_UNIT_ISCONTENTSTITLE" val="0"/>
  <p:tag name="KSO_WM_UNIT_ISNUMDGMTITLE" val="0"/>
  <p:tag name="KSO_WM_UNIT_LAYERLEVEL" val="1_1_1"/>
  <p:tag name="KSO_WM_UNIT_NOCLEAR" val="0"/>
  <p:tag name="KSO_WM_UNIT_PRESET_TEXT" val="单击此处编辑母版文本样式"/>
  <p:tag name="KSO_WM_UNIT_TYPE" val="l_h_a"/>
  <p:tag name="KSO_WM_UNIT_VALUE" val="19"/>
</p:tagLst>
</file>

<file path=ppt/tags/tag5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l_h_f*1_2_1"/>
  <p:tag name="KSO_WM_UNIT_INDEX" val="1_2_1"/>
  <p:tag name="KSO_WM_UNIT_LAYERLEVEL" val="1_1_1"/>
  <p:tag name="KSO_WM_UNIT_NOCLEAR" val="0"/>
  <p:tag name="KSO_WM_UNIT_PRESET_TEXT" val="单击此处编辑母版文本样式 二级 三级 四级 五级"/>
  <p:tag name="KSO_WM_UNIT_SUBTYPE" val="a"/>
  <p:tag name="KSO_WM_UNIT_TYPE" val="l_h_f"/>
  <p:tag name="KSO_WM_UNIT_VALUE" val="128"/>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396"/>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6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40"/>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7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i*2"/>
  <p:tag name="KSO_WM_UNIT_INDEX" val="2"/>
  <p:tag name="KSO_WM_UNIT_LAYERLEVEL" val="1"/>
  <p:tag name="KSO_WM_UNIT_TYPE" val="i"/>
</p:tagLst>
</file>

<file path=ppt/tags/tag7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i*3"/>
  <p:tag name="KSO_WM_UNIT_INDEX" val="3"/>
  <p:tag name="KSO_WM_UNIT_LAYERLEVEL" val="1"/>
  <p:tag name="KSO_WM_UNIT_TYPE" val="i"/>
</p:tagLst>
</file>

<file path=ppt/tags/tag7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i*4"/>
  <p:tag name="KSO_WM_UNIT_INDEX" val="4"/>
  <p:tag name="KSO_WM_UNIT_LAYERLEVEL" val="1"/>
  <p:tag name="KSO_WM_UNIT_TYPE" val="i"/>
</p:tagLst>
</file>

<file path=ppt/tags/tag7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i*5"/>
  <p:tag name="KSO_WM_UNIT_INDEX" val="5"/>
  <p:tag name="KSO_WM_UNIT_LAYERLEVEL" val="1"/>
  <p:tag name="KSO_WM_UNIT_TYPE" val="i"/>
</p:tagLst>
</file>

<file path=ppt/tags/tag7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7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80"/>
</p:tagLst>
</file>

<file path=ppt/tags/tag7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f*6"/>
  <p:tag name="KSO_WM_UNIT_INDEX" val="6"/>
  <p:tag name="KSO_WM_UNIT_LAYERLEVEL" val="1"/>
  <p:tag name="KSO_WM_UNIT_NOCLEAR" val="0"/>
  <p:tag name="KSO_WM_UNIT_PRESET_TEXT" val="公司名占位符"/>
  <p:tag name="KSO_WM_UNIT_SUBTYPE" val="g"/>
  <p:tag name="KSO_WM_UNIT_TYPE" val="f"/>
  <p:tag name="KSO_WM_UNIT_VALUE" val="10"/>
</p:tagLst>
</file>

<file path=ppt/tags/tag8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i*6"/>
  <p:tag name="KSO_WM_UNIT_INDEX" val="6"/>
  <p:tag name="KSO_WM_UNIT_LAYERLEVEL" val="1"/>
  <p:tag name="KSO_WM_UNIT_TYPE" val="i"/>
</p:tagLst>
</file>

<file path=ppt/tags/tag8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i*7"/>
  <p:tag name="KSO_WM_UNIT_INDEX" val="7"/>
  <p:tag name="KSO_WM_UNIT_LAYERLEVEL" val="1"/>
  <p:tag name="KSO_WM_UNIT_TYPE" val="i"/>
</p:tagLst>
</file>

<file path=ppt/tags/tag8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i*8"/>
  <p:tag name="KSO_WM_UNIT_INDEX" val="8"/>
  <p:tag name="KSO_WM_UNIT_LAYERLEVEL" val="1"/>
  <p:tag name="KSO_WM_UNIT_TYPE" val="i"/>
</p:tagLst>
</file>

<file path=ppt/tags/tag8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i*9"/>
  <p:tag name="KSO_WM_UNIT_INDEX" val="9"/>
  <p:tag name="KSO_WM_UNIT_LAYERLEVEL" val="1"/>
  <p:tag name="KSO_WM_UNIT_TYPE" val="i"/>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 name="KSO_WM_UNIT_NOCLEAR" val="0"/>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i*10"/>
  <p:tag name="KSO_WM_UNIT_INDEX" val="10"/>
  <p:tag name="KSO_WM_UNIT_LAYERLEVEL" val="1"/>
  <p:tag name="KSO_WM_UNIT_TYPE" val="i"/>
</p:tagLst>
</file>

<file path=ppt/tags/tag8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89.xml><?xml version="1.0" encoding="utf-8"?>
<p:tagLst xmlns:p="http://schemas.openxmlformats.org/presentationml/2006/main">
  <p:tag name="KSO_WM_BEAUTIFY_FLAG" val="#wm#"/>
  <p:tag name="KSO_WM_TAG_VERSION" val="1.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_0**"/>
  <p:tag name="KSO_WM_UNIT_LAYERLEVEL" val="1"/>
</p:tagLst>
</file>

<file path=ppt/tags/tag90.xml><?xml version="1.0" encoding="utf-8"?>
<p:tagLst xmlns:p="http://schemas.openxmlformats.org/presentationml/2006/main">
  <p:tag name="KSO_WM_BEAUTIFY_FLAG" val="#wm#"/>
  <p:tag name="KSO_WM_TAG_VERSION" val="1.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_0**"/>
  <p:tag name="KSO_WM_UNIT_LAYERLEVEL" val="1"/>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9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0*i*2"/>
  <p:tag name="KSO_WM_UNIT_INDEX" val="2"/>
  <p:tag name="KSO_WM_UNIT_LAYERLEVEL" val="1"/>
  <p:tag name="KSO_WM_UNIT_TYPE" val="i"/>
</p:tagLst>
</file>

<file path=ppt/tags/tag9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0*i*3"/>
  <p:tag name="KSO_WM_UNIT_INDEX" val="3"/>
  <p:tag name="KSO_WM_UNIT_LAYERLEVEL" val="1"/>
  <p:tag name="KSO_WM_UNIT_TYPE" val="i"/>
</p:tagLst>
</file>

<file path=ppt/tags/tag9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0*i*4"/>
  <p:tag name="KSO_WM_UNIT_INDEX" val="4"/>
  <p:tag name="KSO_WM_UNIT_LAYERLEVEL" val="1"/>
  <p:tag name="KSO_WM_UNIT_TYPE" val="i"/>
</p:tagLst>
</file>

<file path=ppt/tags/tag9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0*i*5"/>
  <p:tag name="KSO_WM_UNIT_INDEX" val="5"/>
  <p:tag name="KSO_WM_UNIT_LAYERLEVEL" val="1"/>
  <p:tag name="KSO_WM_UNIT_TYPE" val="i"/>
</p:tagLst>
</file>

<file path=ppt/tags/tag98.xml><?xml version="1.0" encoding="utf-8"?>
<p:tagLst xmlns:p="http://schemas.openxmlformats.org/presentationml/2006/main">
  <p:tag name="KSO_WM_BEAUTIFY_FLAG" val="#wm#"/>
  <p:tag name="KSO_WM_TAG_VERSION" val="1.0"/>
  <p:tag name="KSO_WM_TEMPLATE_CATEGORY" val="custom"/>
  <p:tag name="KSO_WM_TEMPLATE_COLOR_TYPE" val="0"/>
  <p:tag name="KSO_WM_TEMPLATE_INDEX" val="20231224"/>
  <p:tag name="KSO_WM_TEMPLATE_MASTER_TYPE" val="0"/>
  <p:tag name="KSO_WM_TEMPLATE_SUBCATEGORY" val="29"/>
  <p:tag name="KSO_WM_TEMPLATE_THUMBS_INDEX" val="1、9"/>
</p:tagLst>
</file>

<file path=ppt/tags/tag99.xml><?xml version="1.0" encoding="utf-8"?>
<p:tagLst xmlns:p="http://schemas.openxmlformats.org/presentationml/2006/main">
  <p:tag name="KSO_WM_BEAUTIFY_FLAG" val="#wm#"/>
  <p:tag name="KSO_WM_TAG_VERSION" val="3.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custom20231224_1*b*1"/>
  <p:tag name="KSO_WM_UNIT_INDEX" val="1"/>
  <p:tag name="KSO_WM_UNIT_ISCONTENTSTITLE" val="0"/>
  <p:tag name="KSO_WM_UNIT_ISNUMDGMTITLE" val="0"/>
  <p:tag name="KSO_WM_UNIT_LAYERLEVEL" val="1"/>
  <p:tag name="KSO_WM_UNIT_NOCLEAR" val="0"/>
  <p:tag name="KSO_WM_UNIT_PRESET_TEXT" val="单击此处添加副标题"/>
  <p:tag name="KSO_WM_UNIT_TYPE" val="b"/>
  <p:tag name="KSO_WM_UNIT_VALUE" val="80"/>
</p:tagLst>
</file>

<file path=ppt/tags/tag100.xml><?xml version="1.0" encoding="utf-8"?>
<p:tagLst xmlns:p="http://schemas.openxmlformats.org/presentationml/2006/main">
  <p:tag name="KSO_WM_BEAUTIFY_FLAG" val="#wm#"/>
  <p:tag name="KSO_WM_TAG_VERSION" val="3.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custom20231224_1*f*3"/>
  <p:tag name="KSO_WM_UNIT_INDEX" val="3"/>
  <p:tag name="KSO_WM_UNIT_LAYERLEVEL" val="1"/>
  <p:tag name="KSO_WM_UNIT_NOCLEAR" val="0"/>
  <p:tag name="KSO_WM_UNIT_PRESET_TEXT" val="稻壳学院"/>
  <p:tag name="KSO_WM_UNIT_SUBTYPE" val="g"/>
  <p:tag name="KSO_WM_UNIT_TYPE" val="f"/>
  <p:tag name="KSO_WM_UNIT_VALUE" val="8"/>
</p:tagLst>
</file>

<file path=ppt/tags/tag101.xml><?xml version="1.0" encoding="utf-8"?>
<p:tagLst xmlns:p="http://schemas.openxmlformats.org/presentationml/2006/main">
  <p:tag name="KSO_WM_BEAUTIFY_FLAG" val="#wm#"/>
  <p:tag name="KSO_WM_TAG_VERSION" val="3.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custom20231224_1*f*1"/>
  <p:tag name="KSO_WM_UNIT_INDEX" val="1"/>
  <p:tag name="KSO_WM_UNIT_LAYERLEVEL" val="1"/>
  <p:tag name="KSO_WM_UNIT_NOCLEAR" val="0"/>
  <p:tag name="KSO_WM_UNIT_PRESET_TEXT" val="20XX/01/01"/>
  <p:tag name="KSO_WM_UNIT_SUBTYPE" val="c"/>
  <p:tag name="KSO_WM_UNIT_TYPE" val="f"/>
  <p:tag name="KSO_WM_UNIT_VALUE" val="8"/>
</p:tagLst>
</file>

<file path=ppt/tags/tag102.xml><?xml version="1.0" encoding="utf-8"?>
<p:tagLst xmlns:p="http://schemas.openxmlformats.org/presentationml/2006/main">
  <p:tag name="KSO_WM_BEAUTIFY_FLAG" val="#wm#"/>
  <p:tag name="KSO_WM_TAG_VERSION" val="3.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custom20231224_1*f*2"/>
  <p:tag name="KSO_WM_UNIT_INDEX" val="2"/>
  <p:tag name="KSO_WM_UNIT_LAYERLEVEL" val="1"/>
  <p:tag name="KSO_WM_UNIT_NOCLEAR" val="0"/>
  <p:tag name="KSO_WM_UNIT_PRESET_TEXT" val="汇报人：WPS"/>
  <p:tag name="KSO_WM_UNIT_SUBTYPE" val="b"/>
  <p:tag name="KSO_WM_UNIT_TYPE" val="f"/>
  <p:tag name="KSO_WM_UNIT_VALUE" val="8"/>
</p:tagLst>
</file>

<file path=ppt/tags/tag103.xml><?xml version="1.0" encoding="utf-8"?>
<p:tagLst xmlns:p="http://schemas.openxmlformats.org/presentationml/2006/main">
  <p:tag name="KSO_WM_BEAUTIFY_FLAG" val="#wm#"/>
  <p:tag name="KSO_WM_TAG_VERSION" val="3.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custom20231224_1*a*1"/>
  <p:tag name="KSO_WM_UNIT_INDEX" val="1"/>
  <p:tag name="KSO_WM_UNIT_ISCONTENTSTITLE" val="0"/>
  <p:tag name="KSO_WM_UNIT_ISNUMDGMTITLE" val="0"/>
  <p:tag name="KSO_WM_UNIT_LAYERLEVEL" val="1"/>
  <p:tag name="KSO_WM_UNIT_NOCLEAR" val="0"/>
  <p:tag name="KSO_WM_UNIT_PRESET_TEXT" val="单击此处 添加文档标题"/>
  <p:tag name="KSO_WM_UNIT_TYPE" val="a"/>
  <p:tag name="KSO_WM_UNIT_VALUE" val="14"/>
</p:tagLst>
</file>

<file path=ppt/tags/tag104.xml><?xml version="1.0" encoding="utf-8"?>
<p:tagLst xmlns:p="http://schemas.openxmlformats.org/presentationml/2006/main">
  <p:tag name="KSO_WM_BEAUTIFY_FLAG" val="#wm#"/>
  <p:tag name="KSO_WM_SLIDE_ID" val="custom20231224_1"/>
  <p:tag name="KSO_WM_SLIDE_INDEX" val="1"/>
  <p:tag name="KSO_WM_SLIDE_ITEM_CNT" val="0"/>
  <p:tag name="KSO_WM_SLIDE_LAYOUT" val="a_b_f"/>
  <p:tag name="KSO_WM_SLIDE_LAYOUT_CNT" val="1_1_3"/>
  <p:tag name="KSO_WM_SLIDE_SUBTYPE" val="pureTxt"/>
  <p:tag name="KSO_WM_SLIDE_TYPE" val="title"/>
  <p:tag name="KSO_WM_TAG_VERSION" val="1.0"/>
  <p:tag name="KSO_WM_TEMPLATE_CATEGORY" val="custom"/>
  <p:tag name="KSO_WM_TEMPLATE_COLOR_TYPE" val="0"/>
  <p:tag name="KSO_WM_TEMPLATE_INDEX" val="20231224"/>
  <p:tag name="KSO_WM_TEMPLATE_MASTER_TYPE" val="0"/>
  <p:tag name="KSO_WM_TEMPLATE_SUBCATEGORY" val="29"/>
  <p:tag name="KSO_WM_TEMPLATE_THUMBS_INDEX" val="1、9"/>
</p:tagLst>
</file>

<file path=ppt/tags/tag105.xml><?xml version="1.0" encoding="utf-8"?>
<p:tagLst xmlns:p="http://schemas.openxmlformats.org/presentationml/2006/main">
  <p:tag name="KSO_WM_BEAUTIFY_FLAG" val="#wm#"/>
  <p:tag name="KSO_WM_DIAGRAM_GROUP_CODE" val="l1-1"/>
  <p:tag name="KSO_WM_TAG_VERSION" val="3.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custom20231224_6*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3"/>
</p:tagLst>
</file>

<file path=ppt/tags/tag106.xml><?xml version="1.0" encoding="utf-8"?>
<p:tagLst xmlns:p="http://schemas.openxmlformats.org/presentationml/2006/main">
  <p:tag name="KSO_WM_BEAUTIFY_FLAG" val="#wm#"/>
  <p:tag name="KSO_WM_DIAGRAM_GROUP_CODE" val="l1-1"/>
  <p:tag name="KSO_WM_TAG_VERSION" val="3.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custom20231224_6*b*1"/>
  <p:tag name="KSO_WM_UNIT_INDEX" val="1"/>
  <p:tag name="KSO_WM_UNIT_ISCONTENTSTITLE" val="0"/>
  <p:tag name="KSO_WM_UNIT_ISNUMDGMTITLE" val="0"/>
  <p:tag name="KSO_WM_UNIT_LAYERLEVEL" val="1"/>
  <p:tag name="KSO_WM_UNIT_NOCLEAR" val="0"/>
  <p:tag name="KSO_WM_UNIT_PRESET_TEXT" val="CONTENTS"/>
  <p:tag name="KSO_WM_UNIT_TYPE" val="b"/>
  <p:tag name="KSO_WM_UNIT_VALUE" val="10"/>
</p:tagLst>
</file>

<file path=ppt/tags/tag10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36000001430511475,&quot;transparency&quot;:0},{&quot;brightness&quot;:0,&quot;colorType&quot;:1,&quot;foreColorIndex&quot;:8,&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2.65,&quot;width&quot;:468.5}"/>
  <p:tag name="KSO_WM_TAG_VERSION" val="3.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custom20231224_6*l_h_i*1_1_1"/>
  <p:tag name="KSO_WM_UNIT_INDEX" val="1_1_1"/>
  <p:tag name="KSO_WM_UNIT_LAYERLEVEL" val="1_1_1"/>
  <p:tag name="KSO_WM_UNIT_PRESET_TEXT" val="01. "/>
  <p:tag name="KSO_WM_UNIT_SUBTYPE" val="d"/>
  <p:tag name="KSO_WM_UNIT_TYPE" val="l_h_i"/>
</p:tagLst>
</file>

<file path=ppt/tags/tag10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2.65,&quot;width&quot;:468.5}"/>
  <p:tag name="KSO_WM_TAG_VERSION" val="3.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custom20231224_6*l_h_a*1_1_1"/>
  <p:tag name="KSO_WM_UNIT_INDEX" val="1_1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7"/>
</p:tagLst>
</file>

<file path=ppt/tags/tag109.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13,&quot;transparency&quot;:0.800000011920929},&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2.65,&quot;width&quot;:468.5}"/>
  <p:tag name="KSO_WM_TAG_VERSION" val="3.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custom20231224_6*l_h_i*1_1_2"/>
  <p:tag name="KSO_WM_UNIT_INDEX" val="1_1_2"/>
  <p:tag name="KSO_WM_UNIT_LAYERLEVEL" val="1_1_1"/>
  <p:tag name="KSO_WM_UNIT_TYPE" val="l_h_i"/>
</p:tagLst>
</file>

<file path=ppt/tags/tag11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36000001430511475,&quot;transparency&quot;:0},{&quot;brightness&quot;:0,&quot;colorType&quot;:1,&quot;foreColorIndex&quot;:8,&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2.65,&quot;width&quot;:468.5}"/>
  <p:tag name="KSO_WM_TAG_VERSION" val="3.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custom20231224_6*l_h_i*1_2_1"/>
  <p:tag name="KSO_WM_UNIT_INDEX" val="1_2_1"/>
  <p:tag name="KSO_WM_UNIT_LAYERLEVEL" val="1_1_1"/>
  <p:tag name="KSO_WM_UNIT_PRESET_TEXT" val="02. "/>
  <p:tag name="KSO_WM_UNIT_SUBTYPE" val="d"/>
  <p:tag name="KSO_WM_UNIT_TYPE" val="l_h_i"/>
</p:tagLst>
</file>

<file path=ppt/tags/tag11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2.65,&quot;width&quot;:468.5}"/>
  <p:tag name="KSO_WM_TAG_VERSION" val="3.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custom20231224_6*l_h_a*1_2_1"/>
  <p:tag name="KSO_WM_UNIT_INDEX" val="1_2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7"/>
</p:tagLst>
</file>

<file path=ppt/tags/tag112.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13,&quot;transparency&quot;:0.800000011920929},&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2.65,&quot;width&quot;:468.5}"/>
  <p:tag name="KSO_WM_TAG_VERSION" val="3.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custom20231224_6*l_h_i*1_2_2"/>
  <p:tag name="KSO_WM_UNIT_INDEX" val="1_2_2"/>
  <p:tag name="KSO_WM_UNIT_LAYERLEVEL" val="1_1_1"/>
  <p:tag name="KSO_WM_UNIT_TYPE" val="l_h_i"/>
</p:tagLst>
</file>

<file path=ppt/tags/tag11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36000001430511475,&quot;transparency&quot;:0},{&quot;brightness&quot;:0,&quot;colorType&quot;:1,&quot;foreColorIndex&quot;:8,&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2.65,&quot;width&quot;:468.5}"/>
  <p:tag name="KSO_WM_TAG_VERSION" val="3.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custom20231224_6*l_h_i*1_3_1"/>
  <p:tag name="KSO_WM_UNIT_INDEX" val="1_3_1"/>
  <p:tag name="KSO_WM_UNIT_LAYERLEVEL" val="1_1_1"/>
  <p:tag name="KSO_WM_UNIT_PRESET_TEXT" val="03. "/>
  <p:tag name="KSO_WM_UNIT_SUBTYPE" val="d"/>
  <p:tag name="KSO_WM_UNIT_TYPE" val="l_h_i"/>
</p:tagLst>
</file>

<file path=ppt/tags/tag11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2.65,&quot;width&quot;:468.5}"/>
  <p:tag name="KSO_WM_TAG_VERSION" val="3.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custom20231224_6*l_h_a*1_3_1"/>
  <p:tag name="KSO_WM_UNIT_INDEX" val="1_3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7"/>
</p:tagLst>
</file>

<file path=ppt/tags/tag115.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13,&quot;transparency&quot;:0.800000011920929},&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2.65,&quot;width&quot;:468.5}"/>
  <p:tag name="KSO_WM_TAG_VERSION" val="3.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custom20231224_6*l_h_i*1_3_2"/>
  <p:tag name="KSO_WM_UNIT_INDEX" val="1_3_2"/>
  <p:tag name="KSO_WM_UNIT_LAYERLEVEL" val="1_1_1"/>
  <p:tag name="KSO_WM_UNIT_TYPE" val="l_h_i"/>
</p:tagLst>
</file>

<file path=ppt/tags/tag11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36000001430511475,&quot;transparency&quot;:0},{&quot;brightness&quot;:0,&quot;colorType&quot;:1,&quot;foreColorIndex&quot;:8,&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2.65,&quot;width&quot;:468.5}"/>
  <p:tag name="KSO_WM_TAG_VERSION" val="3.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custom20231224_6*l_h_i*1_4_1"/>
  <p:tag name="KSO_WM_UNIT_INDEX" val="1_4_1"/>
  <p:tag name="KSO_WM_UNIT_LAYERLEVEL" val="1_1_1"/>
  <p:tag name="KSO_WM_UNIT_PRESET_TEXT" val="04. "/>
  <p:tag name="KSO_WM_UNIT_SUBTYPE" val="d"/>
  <p:tag name="KSO_WM_UNIT_TYPE" val="l_h_i"/>
</p:tagLst>
</file>

<file path=ppt/tags/tag11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2.65,&quot;width&quot;:468.5}"/>
  <p:tag name="KSO_WM_TAG_VERSION" val="3.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custom20231224_6*l_h_a*1_4_1"/>
  <p:tag name="KSO_WM_UNIT_INDEX" val="1_4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7"/>
</p:tagLst>
</file>

<file path=ppt/tags/tag118.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13,&quot;transparency&quot;:0.800000011920929},&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2.65,&quot;width&quot;:468.5}"/>
  <p:tag name="KSO_WM_TAG_VERSION" val="3.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custom20231224_6*l_h_i*1_4_2"/>
  <p:tag name="KSO_WM_UNIT_INDEX" val="1_4_2"/>
  <p:tag name="KSO_WM_UNIT_LAYERLEVEL" val="1_1_1"/>
  <p:tag name="KSO_WM_UNIT_TYPE" val="l_h_i"/>
</p:tagLst>
</file>

<file path=ppt/tags/tag11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36000001430511475,&quot;transparency&quot;:0},{&quot;brightness&quot;:0,&quot;colorType&quot;:1,&quot;foreColorIndex&quot;:8,&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2.65,&quot;width&quot;:468.5}"/>
  <p:tag name="KSO_WM_TAG_VERSION" val="3.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custom20231224_6*l_h_i*1_5_1"/>
  <p:tag name="KSO_WM_UNIT_INDEX" val="1_5_1"/>
  <p:tag name="KSO_WM_UNIT_LAYERLEVEL" val="1_1_1"/>
  <p:tag name="KSO_WM_UNIT_PRESET_TEXT" val="05. "/>
  <p:tag name="KSO_WM_UNIT_SUBTYPE" val="d"/>
  <p:tag name="KSO_WM_UNIT_TYPE" val="l_h_i"/>
</p:tagLst>
</file>

<file path=ppt/tags/tag12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2.65,&quot;width&quot;:468.5}"/>
  <p:tag name="KSO_WM_TAG_VERSION" val="3.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custom20231224_6*l_h_a*1_5_1"/>
  <p:tag name="KSO_WM_UNIT_INDEX" val="1_5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7"/>
</p:tagLst>
</file>

<file path=ppt/tags/tag121.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13,&quot;transparency&quot;:0.800000011920929},&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2.65,&quot;width&quot;:468.5}"/>
  <p:tag name="KSO_WM_TAG_VERSION" val="3.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custom20231224_6*l_h_i*1_5_2"/>
  <p:tag name="KSO_WM_UNIT_INDEX" val="1_5_2"/>
  <p:tag name="KSO_WM_UNIT_LAYERLEVEL" val="1_1_1"/>
  <p:tag name="KSO_WM_UNIT_TYPE" val="l_h_i"/>
</p:tagLst>
</file>

<file path=ppt/tags/tag12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36000001430511475,&quot;transparency&quot;:0},{&quot;brightness&quot;:0,&quot;colorType&quot;:1,&quot;foreColorIndex&quot;:8,&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2.65,&quot;width&quot;:468.5}"/>
  <p:tag name="KSO_WM_TAG_VERSION" val="3.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custom20231224_6*l_h_i*1_6_1"/>
  <p:tag name="KSO_WM_UNIT_INDEX" val="1_6_1"/>
  <p:tag name="KSO_WM_UNIT_LAYERLEVEL" val="1_1_1"/>
  <p:tag name="KSO_WM_UNIT_PRESET_TEXT" val="06. "/>
  <p:tag name="KSO_WM_UNIT_SUBTYPE" val="d"/>
  <p:tag name="KSO_WM_UNIT_TYPE" val="l_h_i"/>
</p:tagLst>
</file>

<file path=ppt/tags/tag12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2.65,&quot;width&quot;:468.5}"/>
  <p:tag name="KSO_WM_TAG_VERSION" val="3.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custom20231224_6*l_h_a*1_6_1"/>
  <p:tag name="KSO_WM_UNIT_INDEX" val="1_6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7"/>
</p:tagLst>
</file>

<file path=ppt/tags/tag124.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13,&quot;transparency&quot;:0.800000011920929},&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2.65,&quot;width&quot;:468.5}"/>
  <p:tag name="KSO_WM_TAG_VERSION" val="3.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custom20231224_6*l_h_i*1_6_2"/>
  <p:tag name="KSO_WM_UNIT_INDEX" val="1_6_2"/>
  <p:tag name="KSO_WM_UNIT_LAYERLEVEL" val="1_1_1"/>
  <p:tag name="KSO_WM_UNIT_TYPE" val="l_h_i"/>
</p:tagLst>
</file>

<file path=ppt/tags/tag125.xml><?xml version="1.0" encoding="utf-8"?>
<p:tagLst xmlns:p="http://schemas.openxmlformats.org/presentationml/2006/main">
  <p:tag name="KSO_WM_BEAUTIFY_FLAG" val="#wm#"/>
  <p:tag name="KSO_WM_DIAGRAM_GROUP_CODE" val="l1-1"/>
  <p:tag name="KSO_WM_SLIDE_DIAGTYPE" val="l"/>
  <p:tag name="KSO_WM_SLIDE_ID" val="custom20231224_6"/>
  <p:tag name="KSO_WM_SLIDE_INDEX" val="6"/>
  <p:tag name="KSO_WM_SLIDE_ITEM_CNT" val="6"/>
  <p:tag name="KSO_WM_SLIDE_LAYOUT" val="a_b_l"/>
  <p:tag name="KSO_WM_SLIDE_LAYOUT_CNT" val="1_1_1"/>
  <p:tag name="KSO_WM_SLIDE_SUBTYPE" val="diag"/>
  <p:tag name="KSO_WM_SLIDE_TYPE" val="contents"/>
  <p:tag name="KSO_WM_TAG_VERSION" val="1.0"/>
  <p:tag name="KSO_WM_TEMPLATE_CATEGORY" val="custom"/>
  <p:tag name="KSO_WM_TEMPLATE_COLOR_TYPE" val="0"/>
  <p:tag name="KSO_WM_TEMPLATE_INDEX" val="20231224"/>
  <p:tag name="KSO_WM_TEMPLATE_MASTER_TYPE" val="0"/>
  <p:tag name="KSO_WM_TEMPLATE_SUBCATEGORY" val="29"/>
</p:tagLst>
</file>

<file path=ppt/tags/tag126.xml><?xml version="1.0" encoding="utf-8"?>
<p:tagLst xmlns:p="http://schemas.openxmlformats.org/presentationml/2006/main">
  <p:tag name="KSO_WM_BEAUTIFY_FLAG" val="#wm#"/>
  <p:tag name="KSO_WM_TAG_VERSION" val="3.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custom20231224_7*b*1"/>
  <p:tag name="KSO_WM_UNIT_INDEX" val="1"/>
  <p:tag name="KSO_WM_UNIT_ISCONTENTSTITLE" val="0"/>
  <p:tag name="KSO_WM_UNIT_ISNUMDGMTITLE" val="0"/>
  <p:tag name="KSO_WM_UNIT_LAYERLEVEL" val="1"/>
  <p:tag name="KSO_WM_UNIT_NOCLEAR" val="0"/>
  <p:tag name="KSO_WM_UNIT_PRESET_TEXT" val="章节副标题"/>
  <p:tag name="KSO_WM_UNIT_TYPE" val="b"/>
  <p:tag name="KSO_WM_UNIT_VALUE" val="35"/>
</p:tagLst>
</file>

<file path=ppt/tags/tag127.xml><?xml version="1.0" encoding="utf-8"?>
<p:tagLst xmlns:p="http://schemas.openxmlformats.org/presentationml/2006/main">
  <p:tag name="KSO_WM_BEAUTIFY_FLAG" val="#wm#"/>
  <p:tag name="KSO_WM_TAG_VERSION" val="3.0"/>
  <p:tag name="KSO_WM_TEMPLATE_CATEGORY" val="custom"/>
  <p:tag name="KSO_WM_TEMPLATE_INDEX" val="20231224"/>
  <p:tag name="KSO_WM_UNIT_COMPATIBLE" val="1"/>
  <p:tag name="KSO_WM_UNIT_DIAGRAM_ISNUMVISUAL" val="0"/>
  <p:tag name="KSO_WM_UNIT_DIAGRAM_ISREFERUNIT" val="0"/>
  <p:tag name="KSO_WM_UNIT_HIGHLIGHT" val="0"/>
  <p:tag name="KSO_WM_UNIT_ID" val="custom20231224_7*e*1"/>
  <p:tag name="KSO_WM_UNIT_INDEX" val="1"/>
  <p:tag name="KSO_WM_UNIT_LAYERLEVEL" val="1"/>
  <p:tag name="KSO_WM_UNIT_NOCLEAR" val="0"/>
  <p:tag name="KSO_WM_UNIT_PRESET_TEXT" val="01"/>
  <p:tag name="KSO_WM_UNIT_TYPE" val="e"/>
  <p:tag name="KSO_WM_UNIT_VALUE" val="13"/>
</p:tagLst>
</file>

<file path=ppt/tags/tag128.xml><?xml version="1.0" encoding="utf-8"?>
<p:tagLst xmlns:p="http://schemas.openxmlformats.org/presentationml/2006/main">
  <p:tag name="KSO_WM_BEAUTIFY_FLAG" val="#wm#"/>
  <p:tag name="KSO_WM_TAG_VERSION" val="3.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custom20231224_7*a*1"/>
  <p:tag name="KSO_WM_UNIT_INDEX" val="1"/>
  <p:tag name="KSO_WM_UNIT_ISCONTENTSTITLE" val="0"/>
  <p:tag name="KSO_WM_UNIT_ISNUMDGMTITLE" val="0"/>
  <p:tag name="KSO_WM_UNIT_LAYERLEVEL" val="1"/>
  <p:tag name="KSO_WM_UNIT_NOCLEAR" val="0"/>
  <p:tag name="KSO_WM_UNIT_PRESET_TEXT" val="单击此处添加章节标题"/>
  <p:tag name="KSO_WM_UNIT_TYPE" val="a"/>
  <p:tag name="KSO_WM_UNIT_VALUE" val="11"/>
</p:tagLst>
</file>

<file path=ppt/tags/tag129.xml><?xml version="1.0" encoding="utf-8"?>
<p:tagLst xmlns:p="http://schemas.openxmlformats.org/presentationml/2006/main">
  <p:tag name="KSO_WM_BEAUTIFY_FLAG" val="#wm#"/>
  <p:tag name="KSO_WM_SLIDE_ID" val="custom20231224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0"/>
  <p:tag name="KSO_WM_TEMPLATE_INDEX" val="20231224"/>
  <p:tag name="KSO_WM_TEMPLATE_MASTER_TYPE" val="0"/>
  <p:tag name="KSO_WM_TEMPLATE_SUBCATEGORY" val="29"/>
</p:tagLst>
</file>

<file path=ppt/tags/tag130.xml><?xml version="1.0" encoding="utf-8"?>
<p:tagLst xmlns:p="http://schemas.openxmlformats.org/presentationml/2006/main">
  <p:tag name="KSO_WM_BEAUTIFY_FLAG" val="#wm#"/>
  <p:tag name="KSO_WM_TAG_VERSION" val="3.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custom20231224_7*b*1"/>
  <p:tag name="KSO_WM_UNIT_INDEX" val="1"/>
  <p:tag name="KSO_WM_UNIT_ISCONTENTSTITLE" val="0"/>
  <p:tag name="KSO_WM_UNIT_ISNUMDGMTITLE" val="0"/>
  <p:tag name="KSO_WM_UNIT_LAYERLEVEL" val="1"/>
  <p:tag name="KSO_WM_UNIT_NOCLEAR" val="0"/>
  <p:tag name="KSO_WM_UNIT_PRESET_TEXT" val="章节副标题"/>
  <p:tag name="KSO_WM_UNIT_TYPE" val="b"/>
  <p:tag name="KSO_WM_UNIT_VALUE" val="35"/>
</p:tagLst>
</file>

<file path=ppt/tags/tag131.xml><?xml version="1.0" encoding="utf-8"?>
<p:tagLst xmlns:p="http://schemas.openxmlformats.org/presentationml/2006/main">
  <p:tag name="KSO_WM_BEAUTIFY_FLAG" val="#wm#"/>
  <p:tag name="KSO_WM_TAG_VERSION" val="3.0"/>
  <p:tag name="KSO_WM_TEMPLATE_CATEGORY" val="custom"/>
  <p:tag name="KSO_WM_TEMPLATE_INDEX" val="20231224"/>
  <p:tag name="KSO_WM_UNIT_COMPATIBLE" val="1"/>
  <p:tag name="KSO_WM_UNIT_DIAGRAM_ISNUMVISUAL" val="0"/>
  <p:tag name="KSO_WM_UNIT_DIAGRAM_ISREFERUNIT" val="0"/>
  <p:tag name="KSO_WM_UNIT_HIGHLIGHT" val="0"/>
  <p:tag name="KSO_WM_UNIT_ID" val="custom20231224_7*e*1"/>
  <p:tag name="KSO_WM_UNIT_INDEX" val="1"/>
  <p:tag name="KSO_WM_UNIT_LAYERLEVEL" val="1"/>
  <p:tag name="KSO_WM_UNIT_NOCLEAR" val="0"/>
  <p:tag name="KSO_WM_UNIT_PRESET_TEXT" val="02"/>
  <p:tag name="KSO_WM_UNIT_TYPE" val="e"/>
  <p:tag name="KSO_WM_UNIT_VALUE" val="13"/>
</p:tagLst>
</file>

<file path=ppt/tags/tag132.xml><?xml version="1.0" encoding="utf-8"?>
<p:tagLst xmlns:p="http://schemas.openxmlformats.org/presentationml/2006/main">
  <p:tag name="KSO_WM_BEAUTIFY_FLAG" val="#wm#"/>
  <p:tag name="KSO_WM_TAG_VERSION" val="3.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custom20231224_7*a*1"/>
  <p:tag name="KSO_WM_UNIT_INDEX" val="1"/>
  <p:tag name="KSO_WM_UNIT_ISCONTENTSTITLE" val="0"/>
  <p:tag name="KSO_WM_UNIT_ISNUMDGMTITLE" val="0"/>
  <p:tag name="KSO_WM_UNIT_LAYERLEVEL" val="1"/>
  <p:tag name="KSO_WM_UNIT_NOCLEAR" val="0"/>
  <p:tag name="KSO_WM_UNIT_PRESET_TEXT" val="单击此处添加章节标题"/>
  <p:tag name="KSO_WM_UNIT_TYPE" val="a"/>
  <p:tag name="KSO_WM_UNIT_VALUE" val="11"/>
</p:tagLst>
</file>

<file path=ppt/tags/tag133.xml><?xml version="1.0" encoding="utf-8"?>
<p:tagLst xmlns:p="http://schemas.openxmlformats.org/presentationml/2006/main">
  <p:tag name="KSO_WM_BEAUTIFY_FLAG" val="#wm#"/>
  <p:tag name="KSO_WM_SLIDE_ID" val="custom20231224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0"/>
  <p:tag name="KSO_WM_TEMPLATE_INDEX" val="20231224"/>
  <p:tag name="KSO_WM_TEMPLATE_MASTER_TYPE" val="0"/>
  <p:tag name="KSO_WM_TEMPLATE_SUBCATEGORY" val="29"/>
</p:tagLst>
</file>

<file path=ppt/tags/tag13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2"/>
  <p:tag name="KSO_WM_DIAGRAM_MIN_ITEMCNT" val="2"/>
  <p:tag name="KSO_WM_DIAGRAM_VERSION" val="3"/>
  <p:tag name="KSO_WM_DIAGRAM_VIRTUALLY_FRAME" val="{&quot;height&quot;:113.45000000000002,&quot;width&quot;:711.1}"/>
  <p:tag name="KSO_WM_TAG_VERSION" val="3.0"/>
  <p:tag name="KSO_WM_TEMPLATE_CATEGORY" val="diagram"/>
  <p:tag name="KSO_WM_TEMPLATE_INDEX" val="20231139"/>
  <p:tag name="KSO_WM_UNIT_COMPATIBLE" val="0"/>
  <p:tag name="KSO_WM_UNIT_DIAGRAM_ISNUMVISUAL" val="0"/>
  <p:tag name="KSO_WM_UNIT_DIAGRAM_ISREFERUNIT" val="0"/>
  <p:tag name="KSO_WM_UNIT_HIGHLIGHT" val="0"/>
  <p:tag name="KSO_WM_UNIT_ID" val="diagram20231139_1*l_h_a*1_1_1"/>
  <p:tag name="KSO_WM_UNIT_INDEX" val="1_1_1"/>
  <p:tag name="KSO_WM_UNIT_ISCONTENTSTITLE" val="0"/>
  <p:tag name="KSO_WM_UNIT_ISNUMDGMTITLE" val="0"/>
  <p:tag name="KSO_WM_UNIT_LAYERLEVEL" val="1_1_1"/>
  <p:tag name="KSO_WM_UNIT_NOCLEAR" val="0"/>
  <p:tag name="KSO_WM_UNIT_PRESET_TEXT" val="添加内容标题"/>
  <p:tag name="KSO_WM_UNIT_PRESET_TEXT_INDEX" val="0"/>
  <p:tag name="KSO_WM_UNIT_PRESET_TEXT_LEN" val="0"/>
  <p:tag name="KSO_WM_UNIT_TEXT_FILL_FORE_SCHEMECOLOR_INDEX" val="5"/>
  <p:tag name="KSO_WM_UNIT_TYPE" val="l_h_a"/>
  <p:tag name="KSO_WM_UNIT_VALUE" val="34"/>
</p:tagLst>
</file>

<file path=ppt/tags/tag13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666666&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2"/>
  <p:tag name="KSO_WM_DIAGRAM_MIN_ITEMCNT" val="2"/>
  <p:tag name="KSO_WM_DIAGRAM_VERSION" val="3"/>
  <p:tag name="KSO_WM_DIAGRAM_VIRTUALLY_FRAME" val="{&quot;height&quot;:113.45000000000002,&quot;width&quot;:711.1}"/>
  <p:tag name="KSO_WM_TAG_VERSION" val="3.0"/>
  <p:tag name="KSO_WM_TEMPLATE_CATEGORY" val="diagram"/>
  <p:tag name="KSO_WM_TEMPLATE_INDEX" val="20231139"/>
  <p:tag name="KSO_WM_UNIT_COMPATIBLE" val="0"/>
  <p:tag name="KSO_WM_UNIT_DIAGRAM_ISNUMVISUAL" val="0"/>
  <p:tag name="KSO_WM_UNIT_DIAGRAM_ISREFERUNIT" val="0"/>
  <p:tag name="KSO_WM_UNIT_HIGHLIGHT" val="0"/>
  <p:tag name="KSO_WM_UNIT_ID" val="diagram20231139_1*l_h_f*1_1_1"/>
  <p:tag name="KSO_WM_UNIT_INDEX" val="1_1_1"/>
  <p:tag name="KSO_WM_UNIT_LAYERLEVEL" val="1_1_1"/>
  <p:tag name="KSO_WM_UNIT_NOCLEAR" val="0"/>
  <p:tag name="KSO_WM_UNIT_PRESET_TEXT" val="单击此处添加文本内容，简明扼要地阐述您的观点。根据需要可酌情增减文字"/>
  <p:tag name="KSO_WM_UNIT_PRESET_TEXT_INDEX" val="0"/>
  <p:tag name="KSO_WM_UNIT_PRESET_TEXT_LEN" val="0"/>
  <p:tag name="KSO_WM_UNIT_SUBTYPE" val="a"/>
  <p:tag name="KSO_WM_UNIT_TYPE" val="l_h_f"/>
  <p:tag name="KSO_WM_UNIT_VALUE" val="81"/>
</p:tagLst>
</file>

<file path=ppt/tags/tag13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2"/>
  <p:tag name="KSO_WM_DIAGRAM_MIN_ITEMCNT" val="2"/>
  <p:tag name="KSO_WM_DIAGRAM_VERSION" val="3"/>
  <p:tag name="KSO_WM_DIAGRAM_VIRTUALLY_FRAME" val="{&quot;height&quot;:113.45000000000002,&quot;width&quot;:711.1}"/>
  <p:tag name="KSO_WM_TAG_VERSION" val="3.0"/>
  <p:tag name="KSO_WM_TEMPLATE_CATEGORY" val="diagram"/>
  <p:tag name="KSO_WM_TEMPLATE_INDEX" val="20231139"/>
  <p:tag name="KSO_WM_UNIT_COMPATIBLE" val="0"/>
  <p:tag name="KSO_WM_UNIT_DIAGRAM_ISNUMVISUAL" val="0"/>
  <p:tag name="KSO_WM_UNIT_DIAGRAM_ISREFERUNIT" val="0"/>
  <p:tag name="KSO_WM_UNIT_HIGHLIGHT" val="0"/>
  <p:tag name="KSO_WM_UNIT_ID" val="diagram20231139_1*l_h_a*1_2_1"/>
  <p:tag name="KSO_WM_UNIT_INDEX" val="1_2_1"/>
  <p:tag name="KSO_WM_UNIT_ISCONTENTSTITLE" val="0"/>
  <p:tag name="KSO_WM_UNIT_ISNUMDGMTITLE" val="0"/>
  <p:tag name="KSO_WM_UNIT_LAYERLEVEL" val="1_1_1"/>
  <p:tag name="KSO_WM_UNIT_NOCLEAR" val="0"/>
  <p:tag name="KSO_WM_UNIT_PRESET_TEXT" val="添加内容标题"/>
  <p:tag name="KSO_WM_UNIT_PRESET_TEXT_INDEX" val="0"/>
  <p:tag name="KSO_WM_UNIT_PRESET_TEXT_LEN" val="0"/>
  <p:tag name="KSO_WM_UNIT_TEXT_FILL_FORE_SCHEMECOLOR_INDEX" val="5"/>
  <p:tag name="KSO_WM_UNIT_TYPE" val="l_h_a"/>
  <p:tag name="KSO_WM_UNIT_VALUE" val="34"/>
</p:tagLst>
</file>

<file path=ppt/tags/tag13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666666&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2"/>
  <p:tag name="KSO_WM_DIAGRAM_MIN_ITEMCNT" val="2"/>
  <p:tag name="KSO_WM_DIAGRAM_VERSION" val="3"/>
  <p:tag name="KSO_WM_DIAGRAM_VIRTUALLY_FRAME" val="{&quot;height&quot;:113.45000000000002,&quot;width&quot;:711.1}"/>
  <p:tag name="KSO_WM_TAG_VERSION" val="3.0"/>
  <p:tag name="KSO_WM_TEMPLATE_CATEGORY" val="diagram"/>
  <p:tag name="KSO_WM_TEMPLATE_INDEX" val="20231139"/>
  <p:tag name="KSO_WM_UNIT_COMPATIBLE" val="0"/>
  <p:tag name="KSO_WM_UNIT_DIAGRAM_ISNUMVISUAL" val="0"/>
  <p:tag name="KSO_WM_UNIT_DIAGRAM_ISREFERUNIT" val="0"/>
  <p:tag name="KSO_WM_UNIT_HIGHLIGHT" val="0"/>
  <p:tag name="KSO_WM_UNIT_ID" val="diagram20231139_1*l_h_f*1_2_1"/>
  <p:tag name="KSO_WM_UNIT_INDEX" val="1_2_1"/>
  <p:tag name="KSO_WM_UNIT_LAYERLEVEL" val="1_1_1"/>
  <p:tag name="KSO_WM_UNIT_NOCLEAR" val="0"/>
  <p:tag name="KSO_WM_UNIT_PRESET_TEXT" val="单击此处添加文本内容，简明扼要地阐述您的观点。根据需要可酌情增减文字"/>
  <p:tag name="KSO_WM_UNIT_PRESET_TEXT_INDEX" val="0"/>
  <p:tag name="KSO_WM_UNIT_PRESET_TEXT_LEN" val="0"/>
  <p:tag name="KSO_WM_UNIT_SUBTYPE" val="a"/>
  <p:tag name="KSO_WM_UNIT_TYPE" val="l_h_f"/>
  <p:tag name="KSO_WM_UNIT_VALUE" val="81"/>
</p:tagLst>
</file>

<file path=ppt/tags/tag138.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1_1"/>
  <p:tag name="KSO_WM_UNIT_INDEX" val="1_1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139.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1_1"/>
  <p:tag name="KSO_WM_UNIT_INDEX" val="1_1_1"/>
  <p:tag name="KSO_WM_UNIT_LAYERLEVEL" val="1_1_1"/>
  <p:tag name="KSO_WM_UNIT_LINE_FORE_SCHEMECOLOR_INDEX" val="5"/>
  <p:tag name="KSO_WM_UNIT_TYPE" val="l_h_i"/>
</p:tagLst>
</file>

<file path=ppt/tags/tag140.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1_2"/>
  <p:tag name="KSO_WM_UNIT_INDEX" val="1_1_2"/>
  <p:tag name="KSO_WM_UNIT_LAYERLEVEL" val="1_1_1"/>
  <p:tag name="KSO_WM_UNIT_LINE_FORE_SCHEMECOLOR_INDEX" val="5"/>
  <p:tag name="KSO_WM_UNIT_TYPE" val="l_h_i"/>
</p:tagLst>
</file>

<file path=ppt/tags/tag141.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2_1"/>
  <p:tag name="KSO_WM_UNIT_INDEX" val="1_2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142.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2_1"/>
  <p:tag name="KSO_WM_UNIT_INDEX" val="1_2_1"/>
  <p:tag name="KSO_WM_UNIT_LAYERLEVEL" val="1_1_1"/>
  <p:tag name="KSO_WM_UNIT_LINE_FORE_SCHEMECOLOR_INDEX" val="5"/>
  <p:tag name="KSO_WM_UNIT_TYPE" val="l_h_i"/>
</p:tagLst>
</file>

<file path=ppt/tags/tag143.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2_2"/>
  <p:tag name="KSO_WM_UNIT_INDEX" val="1_2_2"/>
  <p:tag name="KSO_WM_UNIT_LAYERLEVEL" val="1_1_1"/>
  <p:tag name="KSO_WM_UNIT_LINE_FORE_SCHEMECOLOR_INDEX" val="5"/>
  <p:tag name="KSO_WM_UNIT_TYPE" val="l_h_i"/>
</p:tagLst>
</file>

<file path=ppt/tags/tag144.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3_1"/>
  <p:tag name="KSO_WM_UNIT_INDEX" val="1_3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145.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3_1"/>
  <p:tag name="KSO_WM_UNIT_INDEX" val="1_3_1"/>
  <p:tag name="KSO_WM_UNIT_LAYERLEVEL" val="1_1_1"/>
  <p:tag name="KSO_WM_UNIT_LINE_FORE_SCHEMECOLOR_INDEX" val="5"/>
  <p:tag name="KSO_WM_UNIT_TYPE" val="l_h_i"/>
</p:tagLst>
</file>

<file path=ppt/tags/tag146.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3_2"/>
  <p:tag name="KSO_WM_UNIT_INDEX" val="1_3_2"/>
  <p:tag name="KSO_WM_UNIT_LAYERLEVEL" val="1_1_1"/>
  <p:tag name="KSO_WM_UNIT_LINE_FORE_SCHEMECOLOR_INDEX" val="5"/>
  <p:tag name="KSO_WM_UNIT_TYPE" val="l_h_i"/>
</p:tagLst>
</file>

<file path=ppt/tags/tag147.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4_1"/>
  <p:tag name="KSO_WM_UNIT_INDEX" val="1_4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148.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4_1"/>
  <p:tag name="KSO_WM_UNIT_INDEX" val="1_4_1"/>
  <p:tag name="KSO_WM_UNIT_LAYERLEVEL" val="1_1_1"/>
  <p:tag name="KSO_WM_UNIT_LINE_FORE_SCHEMECOLOR_INDEX" val="5"/>
  <p:tag name="KSO_WM_UNIT_TYPE" val="l_h_i"/>
</p:tagLst>
</file>

<file path=ppt/tags/tag149.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4_2"/>
  <p:tag name="KSO_WM_UNIT_INDEX" val="1_4_2"/>
  <p:tag name="KSO_WM_UNIT_LAYERLEVEL" val="1_1_1"/>
  <p:tag name="KSO_WM_UNIT_LINE_FORE_SCHEMECOLOR_INDEX" val="5"/>
  <p:tag name="KSO_WM_UNIT_TYPE" val="l_h_i"/>
</p:tagLst>
</file>

<file path=ppt/tags/tag150.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1_1"/>
  <p:tag name="KSO_WM_UNIT_INDEX" val="1_1_1"/>
  <p:tag name="KSO_WM_UNIT_LAYERLEVEL" val="1_1_1"/>
  <p:tag name="KSO_WM_UNIT_TYPE" val="l_h_i"/>
</p:tagLst>
</file>

<file path=ppt/tags/tag151.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1_2"/>
  <p:tag name="KSO_WM_UNIT_INDEX" val="1_1_2"/>
  <p:tag name="KSO_WM_UNIT_LAYERLEVEL" val="1_1_1"/>
  <p:tag name="KSO_WM_UNIT_TYPE" val="l_h_i"/>
</p:tagLst>
</file>

<file path=ppt/tags/tag15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1_1"/>
  <p:tag name="KSO_WM_UNIT_INDEX" val="1_1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153.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2_1"/>
  <p:tag name="KSO_WM_UNIT_INDEX" val="1_2_1"/>
  <p:tag name="KSO_WM_UNIT_LAYERLEVEL" val="1_1_1"/>
  <p:tag name="KSO_WM_UNIT_TYPE" val="l_h_i"/>
</p:tagLst>
</file>

<file path=ppt/tags/tag154.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2_2"/>
  <p:tag name="KSO_WM_UNIT_INDEX" val="1_2_2"/>
  <p:tag name="KSO_WM_UNIT_LAYERLEVEL" val="1_1_1"/>
  <p:tag name="KSO_WM_UNIT_TYPE" val="l_h_i"/>
</p:tagLst>
</file>

<file path=ppt/tags/tag15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2_1"/>
  <p:tag name="KSO_WM_UNIT_INDEX" val="1_2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156.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3_1"/>
  <p:tag name="KSO_WM_UNIT_INDEX" val="1_3_1"/>
  <p:tag name="KSO_WM_UNIT_LAYERLEVEL" val="1_1_1"/>
  <p:tag name="KSO_WM_UNIT_TYPE" val="l_h_i"/>
</p:tagLst>
</file>

<file path=ppt/tags/tag157.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3_2"/>
  <p:tag name="KSO_WM_UNIT_INDEX" val="1_3_2"/>
  <p:tag name="KSO_WM_UNIT_LAYERLEVEL" val="1_1_1"/>
  <p:tag name="KSO_WM_UNIT_TYPE" val="l_h_i"/>
</p:tagLst>
</file>

<file path=ppt/tags/tag15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3_1"/>
  <p:tag name="KSO_WM_UNIT_INDEX" val="1_3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159.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4_1"/>
  <p:tag name="KSO_WM_UNIT_INDEX" val="1_4_1"/>
  <p:tag name="KSO_WM_UNIT_LAYERLEVEL" val="1_1_1"/>
  <p:tag name="KSO_WM_UNIT_TYPE" val="l_h_i"/>
</p:tagLst>
</file>

<file path=ppt/tags/tag160.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4_2"/>
  <p:tag name="KSO_WM_UNIT_INDEX" val="1_4_2"/>
  <p:tag name="KSO_WM_UNIT_LAYERLEVEL" val="1_1_1"/>
  <p:tag name="KSO_WM_UNIT_TYPE" val="l_h_i"/>
</p:tagLst>
</file>

<file path=ppt/tags/tag16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4_1"/>
  <p:tag name="KSO_WM_UNIT_INDEX" val="1_4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162.xml><?xml version="1.0" encoding="utf-8"?>
<p:tagLst xmlns:p="http://schemas.openxmlformats.org/presentationml/2006/main">
  <p:tag name="KSO_WM_BEAUTIFY_FLAG" val="#wm#"/>
  <p:tag name="KSO_WM_DIAGRAM_COLOR_MATCH_VALUE" val="{&quot;shape&quot;:{&quot;fill&quot;:{&quot;solid&quot;:{&quot;brightness&quot;:0,&quot;colorType&quot;:1,&quot;foreColorIndex&quot;:2,&quot;transparency&quot;:0},&quot;type&quot;:1},&quot;glow&quot;:{&quot;colorType&quot;:0},&quot;line&quot;:{&quot;gradient&quot;:[{&quot;brightness&quot;:0.6000000238418579,&quot;colorType&quot;:1,&quot;foreColorIndex&quot;:5,&quot;pos&quot;:0,&quot;transparency&quot;:0.20000000298023224},{&quot;brightness&quot;:0,&quot;colorType&quot;:1,&quot;foreColorIndex&quot;:5,&quot;pos&quot;:1,&quot;transparency&quot;:0}],&quot;type&quot;:2},&quot;shadow&quot;:{&quot;brightness&quot;:0,&quot;colorType&quot;:1,&quot;foreColorIndex&quot;:5,&quot;transparency&quot;:0.8999999761581421},&quot;threeD&quot;:{&quot;curvedSurface&quot;:{&quot;brightness&quot;:0,&quot;colorType&quot;:2,&quot;rgb&quot;:&quot;#000000&quot;},&quot;depth&quot;:{&quot;colorType&quot;:0}}},&quot;text&quot;:{&quot;fill&quot;:{&quot;solid&quot;:{&quot;brightness&quot;:0,&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1.58692913385823,&quot;width&quot;:864.1891338582677}"/>
  <p:tag name="KSO_WM_TAG_VERSION" val="3.0"/>
  <p:tag name="KSO_WM_TEMPLATE_CATEGORY" val="diagram"/>
  <p:tag name="KSO_WM_TEMPLATE_INDEX" val="20231654"/>
  <p:tag name="KSO_WM_UNIT_COMPATIBLE" val="0"/>
  <p:tag name="KSO_WM_UNIT_DIAGRAM_ISNUMVISUAL" val="0"/>
  <p:tag name="KSO_WM_UNIT_DIAGRAM_ISREFERUNIT" val="0"/>
  <p:tag name="KSO_WM_UNIT_FILL_FORE_SCHEMECOLOR_INDEX" val="2"/>
  <p:tag name="KSO_WM_UNIT_FILL_FORE_SCHEMECOLOR_INDEX_BRIGHTNESS" val="0"/>
  <p:tag name="KSO_WM_UNIT_FILL_TYPE" val="1"/>
  <p:tag name="KSO_WM_UNIT_HIGHLIGHT" val="0"/>
  <p:tag name="KSO_WM_UNIT_ID" val="diagram20231654_3*l_h_i*1_1_1"/>
  <p:tag name="KSO_WM_UNIT_INDEX" val="1_1_1"/>
  <p:tag name="KSO_WM_UNIT_LAYERLEVEL" val="1_1_1"/>
  <p:tag name="KSO_WM_UNIT_TYPE" val="l_h_i"/>
</p:tagLst>
</file>

<file path=ppt/tags/tag163.xml><?xml version="1.0" encoding="utf-8"?>
<p:tagLst xmlns:p="http://schemas.openxmlformats.org/presentationml/2006/main">
  <p:tag name="KSO_WM_BEAUTIFY_FLAG" val="#wm#"/>
  <p:tag name="KSO_WM_DIAGRAM_COLOR_MATCH_VALUE" val="{&quot;shape&quot;:{&quot;fill&quot;:{&quot;gradient&quot;:[{&quot;brightness&quot;:0.20000000298023224,&quot;colorType&quot;:1,&quot;foreColorIndex&quot;:5,&quot;pos&quot;:0.699999988079071,&quot;transparency&quot;:0},{&quot;brightness&quot;:0.800000011920929,&quot;colorType&quot;:1,&quot;foreColorIndex&quot;:5,&quot;pos&quot;:0,&quot;transparency&quot;:0},{&quot;brightness&quot;:0,&quot;colorType&quot;:1,&quot;foreColorIndex&quot;:5,&quot;pos&quot;:0,&quot;transparency&quot;:0}],&quot;type&quot;:3},&quot;glow&quot;:{&quot;colorType&quot;:0},&quot;line&quot;:{&quot;type&quot;:0},&quot;shadow&quot;:{&quot;brightness&quot;:0,&quot;colorType&quot;:1,&quot;foreColorIndex&quot;:5,&quot;transparency&quot;:0.80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1.58692913385823,&quot;width&quot;:864.1891338582677}"/>
  <p:tag name="KSO_WM_TAG_VERSION" val="3.0"/>
  <p:tag name="KSO_WM_TEMPLATE_CATEGORY" val="diagram"/>
  <p:tag name="KSO_WM_TEMPLATE_INDEX" val="20231654"/>
  <p:tag name="KSO_WM_UNIT_COMPATIBLE" val="0"/>
  <p:tag name="KSO_WM_UNIT_DIAGRAM_ISNUMVISUAL" val="0"/>
  <p:tag name="KSO_WM_UNIT_DIAGRAM_ISREFERUNIT" val="0"/>
  <p:tag name="KSO_WM_UNIT_FILL_TYPE" val="3"/>
  <p:tag name="KSO_WM_UNIT_HIGHLIGHT" val="0"/>
  <p:tag name="KSO_WM_UNIT_ID" val="diagram20231654_3*l_h_i*1_1_2"/>
  <p:tag name="KSO_WM_UNIT_INDEX" val="1_1_2"/>
  <p:tag name="KSO_WM_UNIT_LAYERLEVEL" val="1_1_1"/>
  <p:tag name="KSO_WM_UNIT_TYPE" val="l_h_i"/>
</p:tagLst>
</file>

<file path=ppt/tags/tag16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1.58692913385823,&quot;width&quot;:864.1891338582677}"/>
  <p:tag name="KSO_WM_TAG_VERSION" val="3.0"/>
  <p:tag name="KSO_WM_TEMPLATE_CATEGORY" val="diagram"/>
  <p:tag name="KSO_WM_TEMPLATE_INDEX" val="20231654"/>
  <p:tag name="KSO_WM_UNIT_COMPATIBLE" val="0"/>
  <p:tag name="KSO_WM_UNIT_DIAGRAM_ISNUMVISUAL" val="0"/>
  <p:tag name="KSO_WM_UNIT_DIAGRAM_ISREFERUNIT" val="0"/>
  <p:tag name="KSO_WM_UNIT_HIGHLIGHT" val="0"/>
  <p:tag name="KSO_WM_UNIT_ID" val="diagram20231654_3*l_h_a*1_1_1"/>
  <p:tag name="KSO_WM_UNIT_INDEX" val="1_1_1"/>
  <p:tag name="KSO_WM_UNIT_ISCONTENTSTITLE" val="0"/>
  <p:tag name="KSO_WM_UNIT_ISNUMDGMTITLE" val="0"/>
  <p:tag name="KSO_WM_UNIT_LAYERLEVEL" val="1_1_1"/>
  <p:tag name="KSO_WM_UNIT_NOCLEAR" val="0"/>
  <p:tag name="KSO_WM_UNIT_PRESET_TEXT" val="添加标题"/>
  <p:tag name="KSO_WM_UNIT_TEXT_FILL_FORE_SCHEMECOLOR_INDEX" val="1"/>
  <p:tag name="KSO_WM_UNIT_TEXT_FILL_TYPE" val="1"/>
  <p:tag name="KSO_WM_UNIT_TYPE" val="l_h_a"/>
  <p:tag name="KSO_WM_UNIT_VALUE" val="10"/>
</p:tagLst>
</file>

<file path=ppt/tags/tag16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1.58692913385823,&quot;width&quot;:864.1891338582677}"/>
  <p:tag name="KSO_WM_TAG_VERSION" val="3.0"/>
  <p:tag name="KSO_WM_TEMPLATE_CATEGORY" val="diagram"/>
  <p:tag name="KSO_WM_TEMPLATE_INDEX" val="20231654"/>
  <p:tag name="KSO_WM_UNIT_COMPATIBLE" val="0"/>
  <p:tag name="KSO_WM_UNIT_DIAGRAM_ISNUMVISUAL" val="0"/>
  <p:tag name="KSO_WM_UNIT_DIAGRAM_ISREFERUNIT" val="0"/>
  <p:tag name="KSO_WM_UNIT_HIGHLIGHT" val="0"/>
  <p:tag name="KSO_WM_UNIT_ID" val="diagram20231654_3*l_h_f*1_1_1"/>
  <p:tag name="KSO_WM_UNIT_INDEX" val="1_1_1"/>
  <p:tag name="KSO_WM_UNIT_LAYERLEVEL" val="1_1_1"/>
  <p:tag name="KSO_WM_UNIT_NOCLEAR" val="0"/>
  <p:tag name="KSO_WM_UNIT_PRESET_TEXT" val="单击此处输入你的项正文，文字是您思想的提炼，请尽量言简意赅"/>
  <p:tag name="KSO_WM_UNIT_SUBTYPE" val="a"/>
  <p:tag name="KSO_WM_UNIT_TEXT_FILL_FORE_SCHEMECOLOR_INDEX" val="1"/>
  <p:tag name="KSO_WM_UNIT_TEXT_FILL_TYPE" val="1"/>
  <p:tag name="KSO_WM_UNIT_TYPE" val="l_h_f"/>
  <p:tag name="KSO_WM_UNIT_VALUE" val="60"/>
</p:tagLst>
</file>

<file path=ppt/tags/tag166.xml><?xml version="1.0" encoding="utf-8"?>
<p:tagLst xmlns:p="http://schemas.openxmlformats.org/presentationml/2006/main">
  <p:tag name="KSO_WM_BEAUTIFY_FLAG" val="#wm#"/>
  <p:tag name="KSO_WM_DIAGRAM_COLOR_MATCH_VALUE" val="{&quot;shape&quot;:{&quot;fill&quot;:{&quot;solid&quot;:{&quot;brightness&quot;:0,&quot;colorType&quot;:1,&quot;foreColorIndex&quot;:2,&quot;transparency&quot;:0},&quot;type&quot;:1},&quot;glow&quot;:{&quot;colorType&quot;:0},&quot;line&quot;:{&quot;gradient&quot;:[{&quot;brightness&quot;:0.6000000238418579,&quot;colorType&quot;:1,&quot;foreColorIndex&quot;:5,&quot;pos&quot;:0,&quot;transparency&quot;:0.20000000298023224},{&quot;brightness&quot;:0,&quot;colorType&quot;:1,&quot;foreColorIndex&quot;:5,&quot;pos&quot;:1,&quot;transparency&quot;:0}],&quot;type&quot;:2},&quot;shadow&quot;:{&quot;brightness&quot;:0,&quot;colorType&quot;:1,&quot;foreColorIndex&quot;:5,&quot;transparency&quot;:0.8999999761581421},&quot;threeD&quot;:{&quot;curvedSurface&quot;:{&quot;brightness&quot;:0,&quot;colorType&quot;:2,&quot;rgb&quot;:&quot;#000000&quot;},&quot;depth&quot;:{&quot;colorType&quot;:0}}},&quot;text&quot;:{&quot;fill&quot;:{&quot;solid&quot;:{&quot;brightness&quot;:0,&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1.58692913385823,&quot;width&quot;:864.1891338582677}"/>
  <p:tag name="KSO_WM_TAG_VERSION" val="3.0"/>
  <p:tag name="KSO_WM_TEMPLATE_CATEGORY" val="diagram"/>
  <p:tag name="KSO_WM_TEMPLATE_INDEX" val="20231654"/>
  <p:tag name="KSO_WM_UNIT_COMPATIBLE" val="0"/>
  <p:tag name="KSO_WM_UNIT_DIAGRAM_ISNUMVISUAL" val="0"/>
  <p:tag name="KSO_WM_UNIT_DIAGRAM_ISREFERUNIT" val="0"/>
  <p:tag name="KSO_WM_UNIT_FILL_FORE_SCHEMECOLOR_INDEX" val="2"/>
  <p:tag name="KSO_WM_UNIT_FILL_FORE_SCHEMECOLOR_INDEX_BRIGHTNESS" val="0"/>
  <p:tag name="KSO_WM_UNIT_FILL_TYPE" val="1"/>
  <p:tag name="KSO_WM_UNIT_HIGHLIGHT" val="0"/>
  <p:tag name="KSO_WM_UNIT_ID" val="diagram20231654_3*l_h_i*1_2_1"/>
  <p:tag name="KSO_WM_UNIT_INDEX" val="1_2_1"/>
  <p:tag name="KSO_WM_UNIT_LAYERLEVEL" val="1_1_1"/>
  <p:tag name="KSO_WM_UNIT_TYPE" val="l_h_i"/>
</p:tagLst>
</file>

<file path=ppt/tags/tag167.xml><?xml version="1.0" encoding="utf-8"?>
<p:tagLst xmlns:p="http://schemas.openxmlformats.org/presentationml/2006/main">
  <p:tag name="KSO_WM_BEAUTIFY_FLAG" val="#wm#"/>
  <p:tag name="KSO_WM_DIAGRAM_COLOR_MATCH_VALUE" val="{&quot;shape&quot;:{&quot;fill&quot;:{&quot;gradient&quot;:[{&quot;brightness&quot;:0.20000000298023224,&quot;colorType&quot;:1,&quot;foreColorIndex&quot;:5,&quot;pos&quot;:0.699999988079071,&quot;transparency&quot;:0},{&quot;brightness&quot;:0.800000011920929,&quot;colorType&quot;:1,&quot;foreColorIndex&quot;:5,&quot;pos&quot;:0,&quot;transparency&quot;:0},{&quot;brightness&quot;:0,&quot;colorType&quot;:1,&quot;foreColorIndex&quot;:5,&quot;pos&quot;:0,&quot;transparency&quot;:0}],&quot;type&quot;:3},&quot;glow&quot;:{&quot;colorType&quot;:0},&quot;line&quot;:{&quot;type&quot;:0},&quot;shadow&quot;:{&quot;brightness&quot;:0,&quot;colorType&quot;:1,&quot;foreColorIndex&quot;:5,&quot;transparency&quot;:0.80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1.58692913385823,&quot;width&quot;:864.1891338582677}"/>
  <p:tag name="KSO_WM_TAG_VERSION" val="3.0"/>
  <p:tag name="KSO_WM_TEMPLATE_CATEGORY" val="diagram"/>
  <p:tag name="KSO_WM_TEMPLATE_INDEX" val="20231654"/>
  <p:tag name="KSO_WM_UNIT_COMPATIBLE" val="0"/>
  <p:tag name="KSO_WM_UNIT_DIAGRAM_ISNUMVISUAL" val="0"/>
  <p:tag name="KSO_WM_UNIT_DIAGRAM_ISREFERUNIT" val="0"/>
  <p:tag name="KSO_WM_UNIT_FILL_TYPE" val="3"/>
  <p:tag name="KSO_WM_UNIT_HIGHLIGHT" val="0"/>
  <p:tag name="KSO_WM_UNIT_ID" val="diagram20231654_3*l_h_i*1_2_2"/>
  <p:tag name="KSO_WM_UNIT_INDEX" val="1_2_2"/>
  <p:tag name="KSO_WM_UNIT_LAYERLEVEL" val="1_1_1"/>
  <p:tag name="KSO_WM_UNIT_TYPE" val="l_h_i"/>
</p:tagLst>
</file>

<file path=ppt/tags/tag16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1.58692913385823,&quot;width&quot;:864.1891338582677}"/>
  <p:tag name="KSO_WM_TAG_VERSION" val="3.0"/>
  <p:tag name="KSO_WM_TEMPLATE_CATEGORY" val="diagram"/>
  <p:tag name="KSO_WM_TEMPLATE_INDEX" val="20231654"/>
  <p:tag name="KSO_WM_UNIT_COMPATIBLE" val="0"/>
  <p:tag name="KSO_WM_UNIT_DIAGRAM_ISNUMVISUAL" val="0"/>
  <p:tag name="KSO_WM_UNIT_DIAGRAM_ISREFERUNIT" val="0"/>
  <p:tag name="KSO_WM_UNIT_HIGHLIGHT" val="0"/>
  <p:tag name="KSO_WM_UNIT_ID" val="diagram20231654_3*l_h_a*1_2_1"/>
  <p:tag name="KSO_WM_UNIT_INDEX" val="1_2_1"/>
  <p:tag name="KSO_WM_UNIT_ISCONTENTSTITLE" val="0"/>
  <p:tag name="KSO_WM_UNIT_ISNUMDGMTITLE" val="0"/>
  <p:tag name="KSO_WM_UNIT_LAYERLEVEL" val="1_1_1"/>
  <p:tag name="KSO_WM_UNIT_NOCLEAR" val="0"/>
  <p:tag name="KSO_WM_UNIT_PRESET_TEXT" val="添加标题"/>
  <p:tag name="KSO_WM_UNIT_TEXT_FILL_FORE_SCHEMECOLOR_INDEX" val="1"/>
  <p:tag name="KSO_WM_UNIT_TEXT_FILL_TYPE" val="1"/>
  <p:tag name="KSO_WM_UNIT_TYPE" val="l_h_a"/>
  <p:tag name="KSO_WM_UNIT_VALUE" val="10"/>
</p:tagLst>
</file>

<file path=ppt/tags/tag16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1.58692913385823,&quot;width&quot;:864.1891338582677}"/>
  <p:tag name="KSO_WM_TAG_VERSION" val="3.0"/>
  <p:tag name="KSO_WM_TEMPLATE_CATEGORY" val="diagram"/>
  <p:tag name="KSO_WM_TEMPLATE_INDEX" val="20231654"/>
  <p:tag name="KSO_WM_UNIT_COMPATIBLE" val="0"/>
  <p:tag name="KSO_WM_UNIT_DIAGRAM_ISNUMVISUAL" val="0"/>
  <p:tag name="KSO_WM_UNIT_DIAGRAM_ISREFERUNIT" val="0"/>
  <p:tag name="KSO_WM_UNIT_HIGHLIGHT" val="0"/>
  <p:tag name="KSO_WM_UNIT_ID" val="diagram20231654_3*l_h_f*1_2_1"/>
  <p:tag name="KSO_WM_UNIT_INDEX" val="1_2_1"/>
  <p:tag name="KSO_WM_UNIT_LAYERLEVEL" val="1_1_1"/>
  <p:tag name="KSO_WM_UNIT_NOCLEAR" val="0"/>
  <p:tag name="KSO_WM_UNIT_PRESET_TEXT" val="单击此处输入你的项正文，文字是您思想的提炼，请尽量言简意赅"/>
  <p:tag name="KSO_WM_UNIT_SUBTYPE" val="a"/>
  <p:tag name="KSO_WM_UNIT_TEXT_FILL_FORE_SCHEMECOLOR_INDEX" val="1"/>
  <p:tag name="KSO_WM_UNIT_TEXT_FILL_TYPE" val="1"/>
  <p:tag name="KSO_WM_UNIT_TYPE" val="l_h_f"/>
  <p:tag name="KSO_WM_UNIT_VALUE" val="60"/>
</p:tagLst>
</file>

<file path=ppt/tags/tag170.xml><?xml version="1.0" encoding="utf-8"?>
<p:tagLst xmlns:p="http://schemas.openxmlformats.org/presentationml/2006/main">
  <p:tag name="KSO_WM_BEAUTIFY_FLAG" val="#wm#"/>
  <p:tag name="KSO_WM_DIAGRAM_COLOR_MATCH_VALUE" val="{&quot;shape&quot;:{&quot;fill&quot;:{&quot;solid&quot;:{&quot;brightness&quot;:0,&quot;colorType&quot;:1,&quot;foreColorIndex&quot;:2,&quot;transparency&quot;:0},&quot;type&quot;:1},&quot;glow&quot;:{&quot;colorType&quot;:0},&quot;line&quot;:{&quot;gradient&quot;:[{&quot;brightness&quot;:0.6000000238418579,&quot;colorType&quot;:1,&quot;foreColorIndex&quot;:5,&quot;pos&quot;:0,&quot;transparency&quot;:0.20000000298023224},{&quot;brightness&quot;:0,&quot;colorType&quot;:1,&quot;foreColorIndex&quot;:5,&quot;pos&quot;:1,&quot;transparency&quot;:0}],&quot;type&quot;:2},&quot;shadow&quot;:{&quot;brightness&quot;:0,&quot;colorType&quot;:1,&quot;foreColorIndex&quot;:5,&quot;transparency&quot;:0.8999999761581421},&quot;threeD&quot;:{&quot;curvedSurface&quot;:{&quot;brightness&quot;:0,&quot;colorType&quot;:2,&quot;rgb&quot;:&quot;#000000&quot;},&quot;depth&quot;:{&quot;colorType&quot;:0}}},&quot;text&quot;:{&quot;fill&quot;:{&quot;solid&quot;:{&quot;brightness&quot;:0,&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1.58692913385823,&quot;width&quot;:864.1891338582677}"/>
  <p:tag name="KSO_WM_TAG_VERSION" val="3.0"/>
  <p:tag name="KSO_WM_TEMPLATE_CATEGORY" val="diagram"/>
  <p:tag name="KSO_WM_TEMPLATE_INDEX" val="20231654"/>
  <p:tag name="KSO_WM_UNIT_COMPATIBLE" val="0"/>
  <p:tag name="KSO_WM_UNIT_DIAGRAM_ISNUMVISUAL" val="0"/>
  <p:tag name="KSO_WM_UNIT_DIAGRAM_ISREFERUNIT" val="0"/>
  <p:tag name="KSO_WM_UNIT_FILL_FORE_SCHEMECOLOR_INDEX" val="2"/>
  <p:tag name="KSO_WM_UNIT_FILL_FORE_SCHEMECOLOR_INDEX_BRIGHTNESS" val="0"/>
  <p:tag name="KSO_WM_UNIT_FILL_TYPE" val="1"/>
  <p:tag name="KSO_WM_UNIT_HIGHLIGHT" val="0"/>
  <p:tag name="KSO_WM_UNIT_ID" val="diagram20231654_3*l_h_i*1_3_1"/>
  <p:tag name="KSO_WM_UNIT_INDEX" val="1_3_1"/>
  <p:tag name="KSO_WM_UNIT_LAYERLEVEL" val="1_1_1"/>
  <p:tag name="KSO_WM_UNIT_TYPE" val="l_h_i"/>
</p:tagLst>
</file>

<file path=ppt/tags/tag171.xml><?xml version="1.0" encoding="utf-8"?>
<p:tagLst xmlns:p="http://schemas.openxmlformats.org/presentationml/2006/main">
  <p:tag name="KSO_WM_BEAUTIFY_FLAG" val="#wm#"/>
  <p:tag name="KSO_WM_DIAGRAM_COLOR_MATCH_VALUE" val="{&quot;shape&quot;:{&quot;fill&quot;:{&quot;gradient&quot;:[{&quot;brightness&quot;:0.20000000298023224,&quot;colorType&quot;:1,&quot;foreColorIndex&quot;:5,&quot;pos&quot;:0.699999988079071,&quot;transparency&quot;:0},{&quot;brightness&quot;:0.800000011920929,&quot;colorType&quot;:1,&quot;foreColorIndex&quot;:5,&quot;pos&quot;:0,&quot;transparency&quot;:0},{&quot;brightness&quot;:0,&quot;colorType&quot;:1,&quot;foreColorIndex&quot;:5,&quot;pos&quot;:0,&quot;transparency&quot;:0}],&quot;type&quot;:3},&quot;glow&quot;:{&quot;colorType&quot;:0},&quot;line&quot;:{&quot;type&quot;:0},&quot;shadow&quot;:{&quot;brightness&quot;:0,&quot;colorType&quot;:1,&quot;foreColorIndex&quot;:5,&quot;transparency&quot;:0.80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1.58692913385823,&quot;width&quot;:864.1891338582677}"/>
  <p:tag name="KSO_WM_TAG_VERSION" val="3.0"/>
  <p:tag name="KSO_WM_TEMPLATE_CATEGORY" val="diagram"/>
  <p:tag name="KSO_WM_TEMPLATE_INDEX" val="20231654"/>
  <p:tag name="KSO_WM_UNIT_COMPATIBLE" val="0"/>
  <p:tag name="KSO_WM_UNIT_DIAGRAM_ISNUMVISUAL" val="0"/>
  <p:tag name="KSO_WM_UNIT_DIAGRAM_ISREFERUNIT" val="0"/>
  <p:tag name="KSO_WM_UNIT_FILL_TYPE" val="3"/>
  <p:tag name="KSO_WM_UNIT_HIGHLIGHT" val="0"/>
  <p:tag name="KSO_WM_UNIT_ID" val="diagram20231654_3*l_h_i*1_3_2"/>
  <p:tag name="KSO_WM_UNIT_INDEX" val="1_3_2"/>
  <p:tag name="KSO_WM_UNIT_LAYERLEVEL" val="1_1_1"/>
  <p:tag name="KSO_WM_UNIT_TYPE" val="l_h_i"/>
</p:tagLst>
</file>

<file path=ppt/tags/tag17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1.58692913385823,&quot;width&quot;:864.1891338582677}"/>
  <p:tag name="KSO_WM_TAG_VERSION" val="3.0"/>
  <p:tag name="KSO_WM_TEMPLATE_CATEGORY" val="diagram"/>
  <p:tag name="KSO_WM_TEMPLATE_INDEX" val="20231654"/>
  <p:tag name="KSO_WM_UNIT_COMPATIBLE" val="0"/>
  <p:tag name="KSO_WM_UNIT_DIAGRAM_ISNUMVISUAL" val="0"/>
  <p:tag name="KSO_WM_UNIT_DIAGRAM_ISREFERUNIT" val="0"/>
  <p:tag name="KSO_WM_UNIT_HIGHLIGHT" val="0"/>
  <p:tag name="KSO_WM_UNIT_ID" val="diagram20231654_3*l_h_a*1_3_1"/>
  <p:tag name="KSO_WM_UNIT_INDEX" val="1_3_1"/>
  <p:tag name="KSO_WM_UNIT_ISCONTENTSTITLE" val="0"/>
  <p:tag name="KSO_WM_UNIT_ISNUMDGMTITLE" val="0"/>
  <p:tag name="KSO_WM_UNIT_LAYERLEVEL" val="1_1_1"/>
  <p:tag name="KSO_WM_UNIT_NOCLEAR" val="0"/>
  <p:tag name="KSO_WM_UNIT_PRESET_TEXT" val="添加标题"/>
  <p:tag name="KSO_WM_UNIT_TEXT_FILL_FORE_SCHEMECOLOR_INDEX" val="1"/>
  <p:tag name="KSO_WM_UNIT_TEXT_FILL_TYPE" val="1"/>
  <p:tag name="KSO_WM_UNIT_TYPE" val="l_h_a"/>
  <p:tag name="KSO_WM_UNIT_VALUE" val="10"/>
</p:tagLst>
</file>

<file path=ppt/tags/tag17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1.58692913385823,&quot;width&quot;:864.1891338582677}"/>
  <p:tag name="KSO_WM_TAG_VERSION" val="3.0"/>
  <p:tag name="KSO_WM_TEMPLATE_CATEGORY" val="diagram"/>
  <p:tag name="KSO_WM_TEMPLATE_INDEX" val="20231654"/>
  <p:tag name="KSO_WM_UNIT_COMPATIBLE" val="0"/>
  <p:tag name="KSO_WM_UNIT_DIAGRAM_ISNUMVISUAL" val="0"/>
  <p:tag name="KSO_WM_UNIT_DIAGRAM_ISREFERUNIT" val="0"/>
  <p:tag name="KSO_WM_UNIT_HIGHLIGHT" val="0"/>
  <p:tag name="KSO_WM_UNIT_ID" val="diagram20231654_3*l_h_f*1_3_1"/>
  <p:tag name="KSO_WM_UNIT_INDEX" val="1_3_1"/>
  <p:tag name="KSO_WM_UNIT_LAYERLEVEL" val="1_1_1"/>
  <p:tag name="KSO_WM_UNIT_NOCLEAR" val="0"/>
  <p:tag name="KSO_WM_UNIT_PRESET_TEXT" val="单击此处输入你的项正文，文字是您思想的提炼，请尽量言简意赅"/>
  <p:tag name="KSO_WM_UNIT_SUBTYPE" val="a"/>
  <p:tag name="KSO_WM_UNIT_TEXT_FILL_FORE_SCHEMECOLOR_INDEX" val="1"/>
  <p:tag name="KSO_WM_UNIT_TEXT_FILL_TYPE" val="1"/>
  <p:tag name="KSO_WM_UNIT_TYPE" val="l_h_f"/>
  <p:tag name="KSO_WM_UNIT_VALUE" val="60"/>
</p:tagLst>
</file>

<file path=ppt/tags/tag174.xml><?xml version="1.0" encoding="utf-8"?>
<p:tagLst xmlns:p="http://schemas.openxmlformats.org/presentationml/2006/main">
  <p:tag name="KSO_WM_BEAUTIFY_FLAG" val="#wm#"/>
  <p:tag name="KSO_WM_DIAGRAM_COLOR_MATCH_VALUE" val="{&quot;shape&quot;:{&quot;fill&quot;:{&quot;solid&quot;:{&quot;brightness&quot;:0,&quot;colorType&quot;:1,&quot;foreColorIndex&quot;:2,&quot;transparency&quot;:0},&quot;type&quot;:1},&quot;glow&quot;:{&quot;colorType&quot;:0},&quot;line&quot;:{&quot;gradient&quot;:[{&quot;brightness&quot;:0.6000000238418579,&quot;colorType&quot;:1,&quot;foreColorIndex&quot;:5,&quot;pos&quot;:0,&quot;transparency&quot;:0.20000000298023224},{&quot;brightness&quot;:0,&quot;colorType&quot;:1,&quot;foreColorIndex&quot;:5,&quot;pos&quot;:1,&quot;transparency&quot;:0}],&quot;type&quot;:2},&quot;shadow&quot;:{&quot;brightness&quot;:0,&quot;colorType&quot;:1,&quot;foreColorIndex&quot;:5,&quot;transparency&quot;:0.8999999761581421},&quot;threeD&quot;:{&quot;curvedSurface&quot;:{&quot;brightness&quot;:0,&quot;colorType&quot;:2,&quot;rgb&quot;:&quot;#000000&quot;},&quot;depth&quot;:{&quot;colorType&quot;:0}}},&quot;text&quot;:{&quot;fill&quot;:{&quot;solid&quot;:{&quot;brightness&quot;:0,&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1.58692913385823,&quot;width&quot;:864.1891338582677}"/>
  <p:tag name="KSO_WM_TAG_VERSION" val="3.0"/>
  <p:tag name="KSO_WM_TEMPLATE_CATEGORY" val="diagram"/>
  <p:tag name="KSO_WM_TEMPLATE_INDEX" val="20231654"/>
  <p:tag name="KSO_WM_UNIT_COMPATIBLE" val="0"/>
  <p:tag name="KSO_WM_UNIT_DIAGRAM_ISNUMVISUAL" val="0"/>
  <p:tag name="KSO_WM_UNIT_DIAGRAM_ISREFERUNIT" val="0"/>
  <p:tag name="KSO_WM_UNIT_FILL_FORE_SCHEMECOLOR_INDEX" val="2"/>
  <p:tag name="KSO_WM_UNIT_FILL_FORE_SCHEMECOLOR_INDEX_BRIGHTNESS" val="0"/>
  <p:tag name="KSO_WM_UNIT_FILL_TYPE" val="1"/>
  <p:tag name="KSO_WM_UNIT_HIGHLIGHT" val="0"/>
  <p:tag name="KSO_WM_UNIT_ID" val="diagram20231654_3*l_h_i*1_4_1"/>
  <p:tag name="KSO_WM_UNIT_INDEX" val="1_4_1"/>
  <p:tag name="KSO_WM_UNIT_LAYERLEVEL" val="1_1_1"/>
  <p:tag name="KSO_WM_UNIT_TYPE" val="l_h_i"/>
</p:tagLst>
</file>

<file path=ppt/tags/tag175.xml><?xml version="1.0" encoding="utf-8"?>
<p:tagLst xmlns:p="http://schemas.openxmlformats.org/presentationml/2006/main">
  <p:tag name="KSO_WM_BEAUTIFY_FLAG" val="#wm#"/>
  <p:tag name="KSO_WM_DIAGRAM_COLOR_MATCH_VALUE" val="{&quot;shape&quot;:{&quot;fill&quot;:{&quot;gradient&quot;:[{&quot;brightness&quot;:0.20000000298023224,&quot;colorType&quot;:1,&quot;foreColorIndex&quot;:5,&quot;pos&quot;:0.699999988079071,&quot;transparency&quot;:0},{&quot;brightness&quot;:0.800000011920929,&quot;colorType&quot;:1,&quot;foreColorIndex&quot;:5,&quot;pos&quot;:0,&quot;transparency&quot;:0},{&quot;brightness&quot;:0,&quot;colorType&quot;:1,&quot;foreColorIndex&quot;:5,&quot;pos&quot;:0,&quot;transparency&quot;:0}],&quot;type&quot;:3},&quot;glow&quot;:{&quot;colorType&quot;:0},&quot;line&quot;:{&quot;type&quot;:0},&quot;shadow&quot;:{&quot;brightness&quot;:0,&quot;colorType&quot;:1,&quot;foreColorIndex&quot;:5,&quot;transparency&quot;:0.80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1.58692913385823,&quot;width&quot;:864.1891338582677}"/>
  <p:tag name="KSO_WM_TAG_VERSION" val="3.0"/>
  <p:tag name="KSO_WM_TEMPLATE_CATEGORY" val="diagram"/>
  <p:tag name="KSO_WM_TEMPLATE_INDEX" val="20231654"/>
  <p:tag name="KSO_WM_UNIT_COMPATIBLE" val="0"/>
  <p:tag name="KSO_WM_UNIT_DIAGRAM_ISNUMVISUAL" val="0"/>
  <p:tag name="KSO_WM_UNIT_DIAGRAM_ISREFERUNIT" val="0"/>
  <p:tag name="KSO_WM_UNIT_FILL_TYPE" val="3"/>
  <p:tag name="KSO_WM_UNIT_HIGHLIGHT" val="0"/>
  <p:tag name="KSO_WM_UNIT_ID" val="diagram20231654_3*l_h_i*1_4_2"/>
  <p:tag name="KSO_WM_UNIT_INDEX" val="1_4_2"/>
  <p:tag name="KSO_WM_UNIT_LAYERLEVEL" val="1_1_1"/>
  <p:tag name="KSO_WM_UNIT_TYPE" val="l_h_i"/>
</p:tagLst>
</file>

<file path=ppt/tags/tag17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1.58692913385823,&quot;width&quot;:864.1891338582677}"/>
  <p:tag name="KSO_WM_TAG_VERSION" val="3.0"/>
  <p:tag name="KSO_WM_TEMPLATE_CATEGORY" val="diagram"/>
  <p:tag name="KSO_WM_TEMPLATE_INDEX" val="20231654"/>
  <p:tag name="KSO_WM_UNIT_COMPATIBLE" val="0"/>
  <p:tag name="KSO_WM_UNIT_DIAGRAM_ISNUMVISUAL" val="0"/>
  <p:tag name="KSO_WM_UNIT_DIAGRAM_ISREFERUNIT" val="0"/>
  <p:tag name="KSO_WM_UNIT_HIGHLIGHT" val="0"/>
  <p:tag name="KSO_WM_UNIT_ID" val="diagram20231654_3*l_h_a*1_4_1"/>
  <p:tag name="KSO_WM_UNIT_INDEX" val="1_4_1"/>
  <p:tag name="KSO_WM_UNIT_ISCONTENTSTITLE" val="0"/>
  <p:tag name="KSO_WM_UNIT_ISNUMDGMTITLE" val="0"/>
  <p:tag name="KSO_WM_UNIT_LAYERLEVEL" val="1_1_1"/>
  <p:tag name="KSO_WM_UNIT_NOCLEAR" val="0"/>
  <p:tag name="KSO_WM_UNIT_PRESET_TEXT" val="添加标题"/>
  <p:tag name="KSO_WM_UNIT_TEXT_FILL_FORE_SCHEMECOLOR_INDEX" val="1"/>
  <p:tag name="KSO_WM_UNIT_TEXT_FILL_TYPE" val="1"/>
  <p:tag name="KSO_WM_UNIT_TYPE" val="l_h_a"/>
  <p:tag name="KSO_WM_UNIT_VALUE" val="10"/>
</p:tagLst>
</file>

<file path=ppt/tags/tag17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1.58692913385823,&quot;width&quot;:864.1891338582677}"/>
  <p:tag name="KSO_WM_TAG_VERSION" val="3.0"/>
  <p:tag name="KSO_WM_TEMPLATE_CATEGORY" val="diagram"/>
  <p:tag name="KSO_WM_TEMPLATE_INDEX" val="20231654"/>
  <p:tag name="KSO_WM_UNIT_COMPATIBLE" val="0"/>
  <p:tag name="KSO_WM_UNIT_DIAGRAM_ISNUMVISUAL" val="0"/>
  <p:tag name="KSO_WM_UNIT_DIAGRAM_ISREFERUNIT" val="0"/>
  <p:tag name="KSO_WM_UNIT_HIGHLIGHT" val="0"/>
  <p:tag name="KSO_WM_UNIT_ID" val="diagram20231654_3*l_h_f*1_4_1"/>
  <p:tag name="KSO_WM_UNIT_INDEX" val="1_4_1"/>
  <p:tag name="KSO_WM_UNIT_LAYERLEVEL" val="1_1_1"/>
  <p:tag name="KSO_WM_UNIT_NOCLEAR" val="0"/>
  <p:tag name="KSO_WM_UNIT_PRESET_TEXT" val="单击此处输入你的项正文，文字是您思想的提炼，请尽量言简意赅"/>
  <p:tag name="KSO_WM_UNIT_SUBTYPE" val="a"/>
  <p:tag name="KSO_WM_UNIT_TEXT_FILL_FORE_SCHEMECOLOR_INDEX" val="1"/>
  <p:tag name="KSO_WM_UNIT_TEXT_FILL_TYPE" val="1"/>
  <p:tag name="KSO_WM_UNIT_TYPE" val="l_h_f"/>
  <p:tag name="KSO_WM_UNIT_VALUE" val="60"/>
</p:tagLst>
</file>

<file path=ppt/tags/tag178.xml><?xml version="1.0" encoding="utf-8"?>
<p:tagLst xmlns:p="http://schemas.openxmlformats.org/presentationml/2006/main">
  <p:tag name="KSO_WM_BEAUTIFY_FLAG" val="#wm#"/>
  <p:tag name="KSO_WM_TAG_VERSION" val="3.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custom20231224_7*b*1"/>
  <p:tag name="KSO_WM_UNIT_INDEX" val="1"/>
  <p:tag name="KSO_WM_UNIT_ISCONTENTSTITLE" val="0"/>
  <p:tag name="KSO_WM_UNIT_ISNUMDGMTITLE" val="0"/>
  <p:tag name="KSO_WM_UNIT_LAYERLEVEL" val="1"/>
  <p:tag name="KSO_WM_UNIT_NOCLEAR" val="0"/>
  <p:tag name="KSO_WM_UNIT_PRESET_TEXT" val="章节副标题"/>
  <p:tag name="KSO_WM_UNIT_TYPE" val="b"/>
  <p:tag name="KSO_WM_UNIT_VALUE" val="35"/>
</p:tagLst>
</file>

<file path=ppt/tags/tag179.xml><?xml version="1.0" encoding="utf-8"?>
<p:tagLst xmlns:p="http://schemas.openxmlformats.org/presentationml/2006/main">
  <p:tag name="KSO_WM_BEAUTIFY_FLAG" val="#wm#"/>
  <p:tag name="KSO_WM_TAG_VERSION" val="3.0"/>
  <p:tag name="KSO_WM_TEMPLATE_CATEGORY" val="custom"/>
  <p:tag name="KSO_WM_TEMPLATE_INDEX" val="20231224"/>
  <p:tag name="KSO_WM_UNIT_COMPATIBLE" val="1"/>
  <p:tag name="KSO_WM_UNIT_DIAGRAM_ISNUMVISUAL" val="0"/>
  <p:tag name="KSO_WM_UNIT_DIAGRAM_ISREFERUNIT" val="0"/>
  <p:tag name="KSO_WM_UNIT_HIGHLIGHT" val="0"/>
  <p:tag name="KSO_WM_UNIT_ID" val="custom20231224_7*e*1"/>
  <p:tag name="KSO_WM_UNIT_INDEX" val="1"/>
  <p:tag name="KSO_WM_UNIT_LAYERLEVEL" val="1"/>
  <p:tag name="KSO_WM_UNIT_NOCLEAR" val="0"/>
  <p:tag name="KSO_WM_UNIT_PRESET_TEXT" val="03"/>
  <p:tag name="KSO_WM_UNIT_TYPE" val="e"/>
  <p:tag name="KSO_WM_UNIT_VALUE" val="13"/>
</p:tagLst>
</file>

<file path=ppt/tags/tag180.xml><?xml version="1.0" encoding="utf-8"?>
<p:tagLst xmlns:p="http://schemas.openxmlformats.org/presentationml/2006/main">
  <p:tag name="KSO_WM_BEAUTIFY_FLAG" val="#wm#"/>
  <p:tag name="KSO_WM_TAG_VERSION" val="3.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custom20231224_7*a*1"/>
  <p:tag name="KSO_WM_UNIT_INDEX" val="1"/>
  <p:tag name="KSO_WM_UNIT_ISCONTENTSTITLE" val="0"/>
  <p:tag name="KSO_WM_UNIT_ISNUMDGMTITLE" val="0"/>
  <p:tag name="KSO_WM_UNIT_LAYERLEVEL" val="1"/>
  <p:tag name="KSO_WM_UNIT_NOCLEAR" val="0"/>
  <p:tag name="KSO_WM_UNIT_PRESET_TEXT" val="单击此处添加章节标题"/>
  <p:tag name="KSO_WM_UNIT_TYPE" val="a"/>
  <p:tag name="KSO_WM_UNIT_VALUE" val="11"/>
</p:tagLst>
</file>

<file path=ppt/tags/tag181.xml><?xml version="1.0" encoding="utf-8"?>
<p:tagLst xmlns:p="http://schemas.openxmlformats.org/presentationml/2006/main">
  <p:tag name="KSO_WM_BEAUTIFY_FLAG" val="#wm#"/>
  <p:tag name="KSO_WM_SLIDE_ID" val="custom20231224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0"/>
  <p:tag name="KSO_WM_TEMPLATE_INDEX" val="20231224"/>
  <p:tag name="KSO_WM_TEMPLATE_MASTER_TYPE" val="0"/>
  <p:tag name="KSO_WM_TEMPLATE_SUBCATEGORY" val="29"/>
</p:tagLst>
</file>

<file path=ppt/tags/tag182.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6000000238418579,&quot;colorType&quot;:1,&quot;foreColorIndex&quot;:5,&quot;transparency&quot;:0},&quot;type&quot;:1},&quot;shadow&quot;:{&quot;brightness&quot;:0,&quot;colorType&quot;:1,&quot;foreColorIndex&quot;:5,&quot;transparency&quot;:0.9200000166893005},&quot;threeD&quot;:{&quot;curvedSurface&quot;:{&quot;brightness&quot;:0,&quot;colorType&quot;:2,&quot;rgb&quot;:&quot;#000000&quot;},&quot;depth&quot;:{&quot;colorType&quot;:0}}},&quot;text&quot;:{&quot;fill&quot;:{&quot;solid&quot;:{&quot;brightness&quot;:0,&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376.23,&quot;width&quot;:862.7165354330708}"/>
  <p:tag name="KSO_WM_TAG_VERSION" val="3.0"/>
  <p:tag name="KSO_WM_TEMPLATE_CATEGORY" val="diagram"/>
  <p:tag name="KSO_WM_TEMPLATE_INDEX" val="20231639"/>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31639_3*l_h_i*1_1_1"/>
  <p:tag name="KSO_WM_UNIT_INDEX" val="1_1_1"/>
  <p:tag name="KSO_WM_UNIT_LAYERLEVEL" val="1_1_1"/>
  <p:tag name="KSO_WM_UNIT_LINE_FORE_SCHEMECOLOR_INDEX" val="5"/>
  <p:tag name="KSO_WM_UNIT_TYPE" val="l_h_i"/>
</p:tagLst>
</file>

<file path=ppt/tags/tag183.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6000000238418579,&quot;colorType&quot;:1,&quot;foreColorIndex&quot;:8,&quot;transparency&quot;:0},&quot;type&quot;:1},&quot;shadow&quot;:{&quot;brightness&quot;:0,&quot;colorType&quot;:1,&quot;foreColorIndex&quot;:8,&quot;transparency&quot;:0.9200000166893005},&quot;threeD&quot;:{&quot;curvedSurface&quot;:{&quot;brightness&quot;:0,&quot;colorType&quot;:2,&quot;rgb&quot;:&quot;#000000&quot;},&quot;depth&quot;:{&quot;colorType&quot;:0}}},&quot;text&quot;:{&quot;fill&quot;:{&quot;solid&quot;:{&quot;brightness&quot;:0,&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376.23,&quot;width&quot;:862.7165354330708}"/>
  <p:tag name="KSO_WM_TAG_VERSION" val="3.0"/>
  <p:tag name="KSO_WM_TEMPLATE_CATEGORY" val="diagram"/>
  <p:tag name="KSO_WM_TEMPLATE_INDEX" val="20231639"/>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31639_3*l_h_i*1_2_1"/>
  <p:tag name="KSO_WM_UNIT_INDEX" val="1_2_1"/>
  <p:tag name="KSO_WM_UNIT_LAYERLEVEL" val="1_1_1"/>
  <p:tag name="KSO_WM_UNIT_LINE_FORE_SCHEMECOLOR_INDEX" val="8"/>
  <p:tag name="KSO_WM_UNIT_TYPE" val="l_h_i"/>
</p:tagLst>
</file>

<file path=ppt/tags/tag184.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6000000238418579,&quot;colorType&quot;:1,&quot;foreColorIndex&quot;:5,&quot;transparency&quot;:0},&quot;type&quot;:1},&quot;shadow&quot;:{&quot;brightness&quot;:0,&quot;colorType&quot;:1,&quot;foreColorIndex&quot;:5,&quot;transparency&quot;:0.9200000166893005},&quot;threeD&quot;:{&quot;curvedSurface&quot;:{&quot;brightness&quot;:0,&quot;colorType&quot;:2,&quot;rgb&quot;:&quot;#000000&quot;},&quot;depth&quot;:{&quot;colorType&quot;:0}}},&quot;text&quot;:{&quot;fill&quot;:{&quot;solid&quot;:{&quot;brightness&quot;:0,&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376.23,&quot;width&quot;:862.7165354330708}"/>
  <p:tag name="KSO_WM_TAG_VERSION" val="3.0"/>
  <p:tag name="KSO_WM_TEMPLATE_CATEGORY" val="diagram"/>
  <p:tag name="KSO_WM_TEMPLATE_INDEX" val="20231639"/>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31639_3*l_h_i*1_3_1"/>
  <p:tag name="KSO_WM_UNIT_INDEX" val="1_3_1"/>
  <p:tag name="KSO_WM_UNIT_LAYERLEVEL" val="1_1_1"/>
  <p:tag name="KSO_WM_UNIT_LINE_FORE_SCHEMECOLOR_INDEX" val="5"/>
  <p:tag name="KSO_WM_UNIT_TYPE" val="l_h_i"/>
</p:tagLst>
</file>

<file path=ppt/tags/tag185.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6000000238418579,&quot;colorType&quot;:1,&quot;foreColorIndex&quot;:8,&quot;transparency&quot;:0},&quot;type&quot;:1},&quot;shadow&quot;:{&quot;brightness&quot;:0,&quot;colorType&quot;:1,&quot;foreColorIndex&quot;:8,&quot;transparency&quot;:0.9200000166893005},&quot;threeD&quot;:{&quot;curvedSurface&quot;:{&quot;brightness&quot;:0,&quot;colorType&quot;:2,&quot;rgb&quot;:&quot;#000000&quot;},&quot;depth&quot;:{&quot;colorType&quot;:0}}},&quot;text&quot;:{&quot;fill&quot;:{&quot;solid&quot;:{&quot;brightness&quot;:0,&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376.23,&quot;width&quot;:862.7165354330708}"/>
  <p:tag name="KSO_WM_TAG_VERSION" val="3.0"/>
  <p:tag name="KSO_WM_TEMPLATE_CATEGORY" val="diagram"/>
  <p:tag name="KSO_WM_TEMPLATE_INDEX" val="20231639"/>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31639_3*l_h_i*1_4_1"/>
  <p:tag name="KSO_WM_UNIT_INDEX" val="1_4_1"/>
  <p:tag name="KSO_WM_UNIT_LAYERLEVEL" val="1_1_1"/>
  <p:tag name="KSO_WM_UNIT_LINE_FORE_SCHEMECOLOR_INDEX" val="8"/>
  <p:tag name="KSO_WM_UNIT_TYPE" val="l_h_i"/>
</p:tagLst>
</file>

<file path=ppt/tags/tag186.xml><?xml version="1.0" encoding="utf-8"?>
<p:tagLst xmlns:p="http://schemas.openxmlformats.org/presentationml/2006/main">
  <p:tag name="KSO_WM_BEAUTIFY_FLAG" val="#wm#"/>
  <p:tag name="KSO_WM_DIAGRAM_COLOR_MATCH_VALUE" val="{&quot;shape&quot;:{&quot;fill&quot;:{&quot;gradient&quot;:[{&quot;brightness&quot;:0,&quot;colorType&quot;:1,&quot;foreColorIndex&quot;:8,&quot;pos&quot;:1,&quot;transparency&quot;:0},{&quot;brightness&quot;:0,&quot;colorType&quot;:1,&quot;foreColorIndex&quot;:8,&quot;pos&quot;:0.5699999928474426,&quot;transparency&quot;:0},{&quot;brightness&quot;:0.4000000059604645,&quot;colorType&quot;:1,&quot;foreColorIndex&quot;:8,&quot;pos&quot;:0,&quot;transparency&quot;:0}],&quot;type&quot;:3},&quot;glow&quot;:{&quot;colorType&quot;:0},&quot;line&quot;:{&quot;type&quot;:0},&quot;shadow&quot;:{&quot;brightness&quot;:0,&quot;colorType&quot;:1,&quot;foreColorIndex&quot;:8,&quot;transparency&quot;:0.9200000166893005},&quot;threeD&quot;:{&quot;curvedSurface&quot;:{&quot;brightness&quot;:0,&quot;colorType&quot;:2,&quot;rgb&quot;:&quot;#000000&quot;},&quot;depth&quot;:{&quot;colorType&quot;:0}}},&quot;text&quot;:{&quot;fill&quot;:{&quot;solid&quot;:{&quot;brightness&quot;:0,&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376.23,&quot;width&quot;:862.7165354330708}"/>
  <p:tag name="KSO_WM_TAG_VERSION" val="3.0"/>
  <p:tag name="KSO_WM_TEMPLATE_CATEGORY" val="diagram"/>
  <p:tag name="KSO_WM_TEMPLATE_INDEX" val="20231639"/>
  <p:tag name="KSO_WM_UNIT_COMPATIBLE" val="0"/>
  <p:tag name="KSO_WM_UNIT_DIAGRAM_ISNUMVISUAL" val="0"/>
  <p:tag name="KSO_WM_UNIT_DIAGRAM_ISREFERUNIT" val="0"/>
  <p:tag name="KSO_WM_UNIT_FILL_TYPE" val="3"/>
  <p:tag name="KSO_WM_UNIT_HIGHLIGHT" val="0"/>
  <p:tag name="KSO_WM_UNIT_ID" val="diagram20231639_3*l_h_i*1_2_2"/>
  <p:tag name="KSO_WM_UNIT_INDEX" val="1_2_2"/>
  <p:tag name="KSO_WM_UNIT_LAYERLEVEL" val="1_1_1"/>
  <p:tag name="KSO_WM_UNIT_TYPE" val="l_h_i"/>
</p:tagLst>
</file>

<file path=ppt/tags/tag187.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quot;brightness&quot;:0,&quot;colorType&quot;:1,&quot;foreColorIndex&quot;:5,&quot;pos&quot;:0.5699999928474426,&quot;transparency&quot;:0},{&quot;brightness&quot;:0.4000000059604645,&quot;colorType&quot;:1,&quot;foreColorIndex&quot;:5,&quot;pos&quot;:0,&quot;transparency&quot;:0}],&quot;type&quot;:3},&quot;glow&quot;:{&quot;colorType&quot;:0},&quot;line&quot;:{&quot;type&quot;:0},&quot;shadow&quot;:{&quot;brightness&quot;:0,&quot;colorType&quot;:1,&quot;foreColorIndex&quot;:5,&quot;transparency&quot;:0.9200000166893005},&quot;threeD&quot;:{&quot;curvedSurface&quot;:{&quot;brightness&quot;:0,&quot;colorType&quot;:2,&quot;rgb&quot;:&quot;#000000&quot;},&quot;depth&quot;:{&quot;colorType&quot;:0}}},&quot;text&quot;:{&quot;fill&quot;:{&quot;solid&quot;:{&quot;brightness&quot;:0,&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376.23,&quot;width&quot;:862.7165354330708}"/>
  <p:tag name="KSO_WM_TAG_VERSION" val="3.0"/>
  <p:tag name="KSO_WM_TEMPLATE_CATEGORY" val="diagram"/>
  <p:tag name="KSO_WM_TEMPLATE_INDEX" val="20231639"/>
  <p:tag name="KSO_WM_UNIT_COMPATIBLE" val="0"/>
  <p:tag name="KSO_WM_UNIT_DIAGRAM_ISNUMVISUAL" val="0"/>
  <p:tag name="KSO_WM_UNIT_DIAGRAM_ISREFERUNIT" val="0"/>
  <p:tag name="KSO_WM_UNIT_FILL_TYPE" val="3"/>
  <p:tag name="KSO_WM_UNIT_HIGHLIGHT" val="0"/>
  <p:tag name="KSO_WM_UNIT_ID" val="diagram20231639_3*l_h_i*1_1_2"/>
  <p:tag name="KSO_WM_UNIT_INDEX" val="1_1_2"/>
  <p:tag name="KSO_WM_UNIT_LAYERLEVEL" val="1_1_1"/>
  <p:tag name="KSO_WM_UNIT_TYPE" val="l_h_i"/>
</p:tagLst>
</file>

<file path=ppt/tags/tag188.xml><?xml version="1.0" encoding="utf-8"?>
<p:tagLst xmlns:p="http://schemas.openxmlformats.org/presentationml/2006/main">
  <p:tag name="KSO_WM_BEAUTIFY_FLAG" val="#wm#"/>
  <p:tag name="KSO_WM_DIAGRAM_COLOR_MATCH_VALUE" val="{&quot;shape&quot;:{&quot;fill&quot;:{&quot;gradient&quot;:[{&quot;brightness&quot;:0,&quot;colorType&quot;:1,&quot;foreColorIndex&quot;:8,&quot;pos&quot;:1,&quot;transparency&quot;:0},{&quot;brightness&quot;:0,&quot;colorType&quot;:1,&quot;foreColorIndex&quot;:8,&quot;pos&quot;:0.5699999928474426,&quot;transparency&quot;:0},{&quot;brightness&quot;:0.4000000059604645,&quot;colorType&quot;:1,&quot;foreColorIndex&quot;:8,&quot;pos&quot;:0,&quot;transparency&quot;:0}],&quot;type&quot;:3},&quot;glow&quot;:{&quot;colorType&quot;:0},&quot;line&quot;:{&quot;type&quot;:0},&quot;shadow&quot;:{&quot;brightness&quot;:0,&quot;colorType&quot;:1,&quot;foreColorIndex&quot;:8,&quot;transparency&quot;:0.9200000166893005},&quot;threeD&quot;:{&quot;curvedSurface&quot;:{&quot;brightness&quot;:0,&quot;colorType&quot;:2,&quot;rgb&quot;:&quot;#000000&quot;},&quot;depth&quot;:{&quot;colorType&quot;:0}}},&quot;text&quot;:{&quot;fill&quot;:{&quot;solid&quot;:{&quot;brightness&quot;:0,&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376.23,&quot;width&quot;:862.7165354330708}"/>
  <p:tag name="KSO_WM_TAG_VERSION" val="3.0"/>
  <p:tag name="KSO_WM_TEMPLATE_CATEGORY" val="diagram"/>
  <p:tag name="KSO_WM_TEMPLATE_INDEX" val="20231639"/>
  <p:tag name="KSO_WM_UNIT_COMPATIBLE" val="0"/>
  <p:tag name="KSO_WM_UNIT_DIAGRAM_ISNUMVISUAL" val="0"/>
  <p:tag name="KSO_WM_UNIT_DIAGRAM_ISREFERUNIT" val="0"/>
  <p:tag name="KSO_WM_UNIT_FILL_TYPE" val="3"/>
  <p:tag name="KSO_WM_UNIT_HIGHLIGHT" val="0"/>
  <p:tag name="KSO_WM_UNIT_ID" val="diagram20231639_3*l_h_i*1_4_2"/>
  <p:tag name="KSO_WM_UNIT_INDEX" val="1_4_2"/>
  <p:tag name="KSO_WM_UNIT_LAYERLEVEL" val="1_1_1"/>
  <p:tag name="KSO_WM_UNIT_TYPE" val="l_h_i"/>
</p:tagLst>
</file>

<file path=ppt/tags/tag189.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quot;brightness&quot;:0,&quot;colorType&quot;:1,&quot;foreColorIndex&quot;:5,&quot;pos&quot;:0.5699999928474426,&quot;transparency&quot;:0},{&quot;brightness&quot;:0.4000000059604645,&quot;colorType&quot;:1,&quot;foreColorIndex&quot;:5,&quot;pos&quot;:0,&quot;transparency&quot;:0}],&quot;type&quot;:3},&quot;glow&quot;:{&quot;colorType&quot;:0},&quot;line&quot;:{&quot;type&quot;:0},&quot;shadow&quot;:{&quot;brightness&quot;:0,&quot;colorType&quot;:1,&quot;foreColorIndex&quot;:5,&quot;transparency&quot;:0.9200000166893005},&quot;threeD&quot;:{&quot;curvedSurface&quot;:{&quot;brightness&quot;:0,&quot;colorType&quot;:2,&quot;rgb&quot;:&quot;#000000&quot;},&quot;depth&quot;:{&quot;colorType&quot;:0}}},&quot;text&quot;:{&quot;fill&quot;:{&quot;solid&quot;:{&quot;brightness&quot;:0,&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376.23,&quot;width&quot;:862.7165354330708}"/>
  <p:tag name="KSO_WM_TAG_VERSION" val="3.0"/>
  <p:tag name="KSO_WM_TEMPLATE_CATEGORY" val="diagram"/>
  <p:tag name="KSO_WM_TEMPLATE_INDEX" val="20231639"/>
  <p:tag name="KSO_WM_UNIT_COMPATIBLE" val="0"/>
  <p:tag name="KSO_WM_UNIT_DIAGRAM_ISNUMVISUAL" val="0"/>
  <p:tag name="KSO_WM_UNIT_DIAGRAM_ISREFERUNIT" val="0"/>
  <p:tag name="KSO_WM_UNIT_FILL_TYPE" val="3"/>
  <p:tag name="KSO_WM_UNIT_HIGHLIGHT" val="0"/>
  <p:tag name="KSO_WM_UNIT_ID" val="diagram20231639_3*l_h_i*1_3_2"/>
  <p:tag name="KSO_WM_UNIT_INDEX" val="1_3_2"/>
  <p:tag name="KSO_WM_UNIT_LAYERLEVEL" val="1_1_1"/>
  <p:tag name="KSO_WM_UNIT_TYPE" val="l_h_i"/>
</p:tagLst>
</file>

<file path=ppt/tags/tag19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376.23,&quot;width&quot;:862.7165354330708}"/>
  <p:tag name="KSO_WM_TAG_VERSION" val="3.0"/>
  <p:tag name="KSO_WM_TEMPLATE_CATEGORY" val="diagram"/>
  <p:tag name="KSO_WM_TEMPLATE_INDEX" val="20231639"/>
  <p:tag name="KSO_WM_UNIT_COMPATIBLE" val="0"/>
  <p:tag name="KSO_WM_UNIT_DIAGRAM_ISNUMVISUAL" val="0"/>
  <p:tag name="KSO_WM_UNIT_DIAGRAM_ISREFERUNIT" val="0"/>
  <p:tag name="KSO_WM_UNIT_HIGHLIGHT" val="0"/>
  <p:tag name="KSO_WM_UNIT_ID" val="diagram20231639_3*l_h_f*1_1_1"/>
  <p:tag name="KSO_WM_UNIT_INDEX" val="1_1_1"/>
  <p:tag name="KSO_WM_UNIT_LAYERLEVEL" val="1_1_1"/>
  <p:tag name="KSO_WM_UNIT_NOCLEAR" val="0"/>
  <p:tag name="KSO_WM_UNIT_PRESET_TEXT" val="单击此处输入(你的)智能图形项正文，文字是您思想的提炼，请尽量言简意赅"/>
  <p:tag name="KSO_WM_UNIT_SUBTYPE" val="a"/>
  <p:tag name="KSO_WM_UNIT_TEXT_FILL_FORE_SCHEMECOLOR_INDEX" val="1"/>
  <p:tag name="KSO_WM_UNIT_TEXT_FILL_TYPE" val="1"/>
  <p:tag name="KSO_WM_UNIT_TYPE" val="l_h_f"/>
  <p:tag name="KSO_WM_UNIT_VALUE" val="60"/>
</p:tagLst>
</file>

<file path=ppt/tags/tag19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376.23,&quot;width&quot;:862.7165354330708}"/>
  <p:tag name="KSO_WM_TAG_VERSION" val="3.0"/>
  <p:tag name="KSO_WM_TEMPLATE_CATEGORY" val="diagram"/>
  <p:tag name="KSO_WM_TEMPLATE_INDEX" val="20231639"/>
  <p:tag name="KSO_WM_UNIT_COMPATIBLE" val="0"/>
  <p:tag name="KSO_WM_UNIT_DIAGRAM_ISNUMVISUAL" val="0"/>
  <p:tag name="KSO_WM_UNIT_DIAGRAM_ISREFERUNIT" val="0"/>
  <p:tag name="KSO_WM_UNIT_HIGHLIGHT" val="0"/>
  <p:tag name="KSO_WM_UNIT_ID" val="diagram20231639_3*l_h_a*1_1_1"/>
  <p:tag name="KSO_WM_UNIT_INDEX" val="1_1_1"/>
  <p:tag name="KSO_WM_UNIT_ISCONTENTSTITLE" val="0"/>
  <p:tag name="KSO_WM_UNIT_ISNUMDGMTITLE" val="0"/>
  <p:tag name="KSO_WM_UNIT_LAYERLEVEL" val="1_1_1"/>
  <p:tag name="KSO_WM_UNIT_NOCLEAR" val="0"/>
  <p:tag name="KSO_WM_UNIT_PRESET_TEXT" val="添加标题"/>
  <p:tag name="KSO_WM_UNIT_TEXT_FILL_FORE_SCHEMECOLOR_INDEX" val="1"/>
  <p:tag name="KSO_WM_UNIT_TEXT_FILL_TYPE" val="1"/>
  <p:tag name="KSO_WM_UNIT_TYPE" val="l_h_a"/>
  <p:tag name="KSO_WM_UNIT_VALUE" val="10"/>
</p:tagLst>
</file>

<file path=ppt/tags/tag19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376.23,&quot;width&quot;:862.7165354330708}"/>
  <p:tag name="KSO_WM_TAG_VERSION" val="3.0"/>
  <p:tag name="KSO_WM_TEMPLATE_CATEGORY" val="diagram"/>
  <p:tag name="KSO_WM_TEMPLATE_INDEX" val="20231639"/>
  <p:tag name="KSO_WM_UNIT_COMPATIBLE" val="0"/>
  <p:tag name="KSO_WM_UNIT_DIAGRAM_ISNUMVISUAL" val="0"/>
  <p:tag name="KSO_WM_UNIT_DIAGRAM_ISREFERUNIT" val="0"/>
  <p:tag name="KSO_WM_UNIT_HIGHLIGHT" val="0"/>
  <p:tag name="KSO_WM_UNIT_ID" val="diagram20231639_3*l_h_f*1_2_1"/>
  <p:tag name="KSO_WM_UNIT_INDEX" val="1_2_1"/>
  <p:tag name="KSO_WM_UNIT_LAYERLEVEL" val="1_1_1"/>
  <p:tag name="KSO_WM_UNIT_NOCLEAR" val="0"/>
  <p:tag name="KSO_WM_UNIT_PRESET_TEXT" val="单击此处输入(你的)智能图形项正文，文字是您思想的提炼，请尽量言简意赅"/>
  <p:tag name="KSO_WM_UNIT_SUBTYPE" val="a"/>
  <p:tag name="KSO_WM_UNIT_TEXT_FILL_FORE_SCHEMECOLOR_INDEX" val="1"/>
  <p:tag name="KSO_WM_UNIT_TEXT_FILL_TYPE" val="1"/>
  <p:tag name="KSO_WM_UNIT_TYPE" val="l_h_f"/>
  <p:tag name="KSO_WM_UNIT_VALUE" val="60"/>
</p:tagLst>
</file>

<file path=ppt/tags/tag19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376.23,&quot;width&quot;:862.7165354330708}"/>
  <p:tag name="KSO_WM_TAG_VERSION" val="3.0"/>
  <p:tag name="KSO_WM_TEMPLATE_CATEGORY" val="diagram"/>
  <p:tag name="KSO_WM_TEMPLATE_INDEX" val="20231639"/>
  <p:tag name="KSO_WM_UNIT_COMPATIBLE" val="0"/>
  <p:tag name="KSO_WM_UNIT_DIAGRAM_ISNUMVISUAL" val="0"/>
  <p:tag name="KSO_WM_UNIT_DIAGRAM_ISREFERUNIT" val="0"/>
  <p:tag name="KSO_WM_UNIT_HIGHLIGHT" val="0"/>
  <p:tag name="KSO_WM_UNIT_ID" val="diagram20231639_3*l_h_a*1_2_1"/>
  <p:tag name="KSO_WM_UNIT_INDEX" val="1_2_1"/>
  <p:tag name="KSO_WM_UNIT_ISCONTENTSTITLE" val="0"/>
  <p:tag name="KSO_WM_UNIT_ISNUMDGMTITLE" val="0"/>
  <p:tag name="KSO_WM_UNIT_LAYERLEVEL" val="1_1_1"/>
  <p:tag name="KSO_WM_UNIT_NOCLEAR" val="0"/>
  <p:tag name="KSO_WM_UNIT_PRESET_TEXT" val="添加标题"/>
  <p:tag name="KSO_WM_UNIT_TEXT_FILL_FORE_SCHEMECOLOR_INDEX" val="1"/>
  <p:tag name="KSO_WM_UNIT_TEXT_FILL_TYPE" val="1"/>
  <p:tag name="KSO_WM_UNIT_TYPE" val="l_h_a"/>
  <p:tag name="KSO_WM_UNIT_VALUE" val="10"/>
</p:tagLst>
</file>

<file path=ppt/tags/tag19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376.23,&quot;width&quot;:862.7165354330708}"/>
  <p:tag name="KSO_WM_TAG_VERSION" val="3.0"/>
  <p:tag name="KSO_WM_TEMPLATE_CATEGORY" val="diagram"/>
  <p:tag name="KSO_WM_TEMPLATE_INDEX" val="20231639"/>
  <p:tag name="KSO_WM_UNIT_COMPATIBLE" val="0"/>
  <p:tag name="KSO_WM_UNIT_DIAGRAM_ISNUMVISUAL" val="0"/>
  <p:tag name="KSO_WM_UNIT_DIAGRAM_ISREFERUNIT" val="0"/>
  <p:tag name="KSO_WM_UNIT_HIGHLIGHT" val="0"/>
  <p:tag name="KSO_WM_UNIT_ID" val="diagram20231639_3*l_h_f*1_3_1"/>
  <p:tag name="KSO_WM_UNIT_INDEX" val="1_3_1"/>
  <p:tag name="KSO_WM_UNIT_LAYERLEVEL" val="1_1_1"/>
  <p:tag name="KSO_WM_UNIT_NOCLEAR" val="0"/>
  <p:tag name="KSO_WM_UNIT_PRESET_TEXT" val="单击此处输入(你的)智能图形项正文，文字是您思想的提炼，请尽量言简意赅"/>
  <p:tag name="KSO_WM_UNIT_SUBTYPE" val="a"/>
  <p:tag name="KSO_WM_UNIT_TEXT_FILL_FORE_SCHEMECOLOR_INDEX" val="1"/>
  <p:tag name="KSO_WM_UNIT_TEXT_FILL_TYPE" val="1"/>
  <p:tag name="KSO_WM_UNIT_TYPE" val="l_h_f"/>
  <p:tag name="KSO_WM_UNIT_VALUE" val="60"/>
</p:tagLst>
</file>

<file path=ppt/tags/tag19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376.23,&quot;width&quot;:862.7165354330708}"/>
  <p:tag name="KSO_WM_TAG_VERSION" val="3.0"/>
  <p:tag name="KSO_WM_TEMPLATE_CATEGORY" val="diagram"/>
  <p:tag name="KSO_WM_TEMPLATE_INDEX" val="20231639"/>
  <p:tag name="KSO_WM_UNIT_COMPATIBLE" val="0"/>
  <p:tag name="KSO_WM_UNIT_DIAGRAM_ISNUMVISUAL" val="0"/>
  <p:tag name="KSO_WM_UNIT_DIAGRAM_ISREFERUNIT" val="0"/>
  <p:tag name="KSO_WM_UNIT_HIGHLIGHT" val="0"/>
  <p:tag name="KSO_WM_UNIT_ID" val="diagram20231639_3*l_h_a*1_3_1"/>
  <p:tag name="KSO_WM_UNIT_INDEX" val="1_3_1"/>
  <p:tag name="KSO_WM_UNIT_ISCONTENTSTITLE" val="0"/>
  <p:tag name="KSO_WM_UNIT_ISNUMDGMTITLE" val="0"/>
  <p:tag name="KSO_WM_UNIT_LAYERLEVEL" val="1_1_1"/>
  <p:tag name="KSO_WM_UNIT_NOCLEAR" val="0"/>
  <p:tag name="KSO_WM_UNIT_PRESET_TEXT" val="添加标题"/>
  <p:tag name="KSO_WM_UNIT_TEXT_FILL_FORE_SCHEMECOLOR_INDEX" val="1"/>
  <p:tag name="KSO_WM_UNIT_TEXT_FILL_TYPE" val="1"/>
  <p:tag name="KSO_WM_UNIT_TYPE" val="l_h_a"/>
  <p:tag name="KSO_WM_UNIT_VALUE" val="10"/>
</p:tagLst>
</file>

<file path=ppt/tags/tag19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376.23,&quot;width&quot;:862.7165354330708}"/>
  <p:tag name="KSO_WM_TAG_VERSION" val="3.0"/>
  <p:tag name="KSO_WM_TEMPLATE_CATEGORY" val="diagram"/>
  <p:tag name="KSO_WM_TEMPLATE_INDEX" val="20231639"/>
  <p:tag name="KSO_WM_UNIT_COMPATIBLE" val="0"/>
  <p:tag name="KSO_WM_UNIT_DIAGRAM_ISNUMVISUAL" val="0"/>
  <p:tag name="KSO_WM_UNIT_DIAGRAM_ISREFERUNIT" val="0"/>
  <p:tag name="KSO_WM_UNIT_HIGHLIGHT" val="0"/>
  <p:tag name="KSO_WM_UNIT_ID" val="diagram20231639_3*l_h_f*1_4_1"/>
  <p:tag name="KSO_WM_UNIT_INDEX" val="1_4_1"/>
  <p:tag name="KSO_WM_UNIT_LAYERLEVEL" val="1_1_1"/>
  <p:tag name="KSO_WM_UNIT_NOCLEAR" val="0"/>
  <p:tag name="KSO_WM_UNIT_PRESET_TEXT" val="单击此处输入(你的)智能图形项正文，文字是您思想的提炼，请尽量言简意赅"/>
  <p:tag name="KSO_WM_UNIT_SUBTYPE" val="a"/>
  <p:tag name="KSO_WM_UNIT_TEXT_FILL_FORE_SCHEMECOLOR_INDEX" val="1"/>
  <p:tag name="KSO_WM_UNIT_TEXT_FILL_TYPE" val="1"/>
  <p:tag name="KSO_WM_UNIT_TYPE" val="l_h_f"/>
  <p:tag name="KSO_WM_UNIT_VALUE" val="60"/>
</p:tagLst>
</file>

<file path=ppt/tags/tag19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376.23,&quot;width&quot;:862.7165354330708}"/>
  <p:tag name="KSO_WM_TAG_VERSION" val="3.0"/>
  <p:tag name="KSO_WM_TEMPLATE_CATEGORY" val="diagram"/>
  <p:tag name="KSO_WM_TEMPLATE_INDEX" val="20231639"/>
  <p:tag name="KSO_WM_UNIT_COMPATIBLE" val="0"/>
  <p:tag name="KSO_WM_UNIT_DIAGRAM_ISNUMVISUAL" val="0"/>
  <p:tag name="KSO_WM_UNIT_DIAGRAM_ISREFERUNIT" val="0"/>
  <p:tag name="KSO_WM_UNIT_HIGHLIGHT" val="0"/>
  <p:tag name="KSO_WM_UNIT_ID" val="diagram20231639_3*l_h_a*1_4_1"/>
  <p:tag name="KSO_WM_UNIT_INDEX" val="1_4_1"/>
  <p:tag name="KSO_WM_UNIT_ISCONTENTSTITLE" val="0"/>
  <p:tag name="KSO_WM_UNIT_ISNUMDGMTITLE" val="0"/>
  <p:tag name="KSO_WM_UNIT_LAYERLEVEL" val="1_1_1"/>
  <p:tag name="KSO_WM_UNIT_NOCLEAR" val="0"/>
  <p:tag name="KSO_WM_UNIT_PRESET_TEXT" val="添加标题"/>
  <p:tag name="KSO_WM_UNIT_TEXT_FILL_FORE_SCHEMECOLOR_INDEX" val="1"/>
  <p:tag name="KSO_WM_UNIT_TEXT_FILL_TYPE" val="1"/>
  <p:tag name="KSO_WM_UNIT_TYPE" val="l_h_a"/>
  <p:tag name="KSO_WM_UNIT_VALUE" val="10"/>
</p:tagLst>
</file>

<file path=ppt/tags/tag198.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20999999344348907,&quot;transparency&quot;:0},{&quot;brightness&quot;:0,&quot;colorType&quot;:1,&quot;foreColorIndex&quot;:5,&quot;pos&quot;:0.790000021457672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2.949527559055,&quot;width&quot;:863.7164566929134}"/>
  <p:tag name="KSO_WM_TAG_VERSION" val="3.0"/>
  <p:tag name="KSO_WM_TEMPLATE_CATEGORY" val="diagram"/>
  <p:tag name="KSO_WM_TEMPLATE_INDEX" val="20231670"/>
  <p:tag name="KSO_WM_UNIT_COMPATIBLE" val="0"/>
  <p:tag name="KSO_WM_UNIT_DIAGRAM_ISNUMVISUAL" val="0"/>
  <p:tag name="KSO_WM_UNIT_DIAGRAM_ISREFERUNIT" val="0"/>
  <p:tag name="KSO_WM_UNIT_FILL_TYPE" val="3"/>
  <p:tag name="KSO_WM_UNIT_HIGHLIGHT" val="0"/>
  <p:tag name="KSO_WM_UNIT_ID" val="diagram20231670_3*l_h_i*1_2_1"/>
  <p:tag name="KSO_WM_UNIT_INDEX" val="1_2_1"/>
  <p:tag name="KSO_WM_UNIT_LAYERLEVEL" val="1_1_1"/>
  <p:tag name="KSO_WM_UNIT_TYPE" val="l_h_i"/>
</p:tagLst>
</file>

<file path=ppt/tags/tag199.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20999999344348907,&quot;transparency&quot;:0},{&quot;brightness&quot;:0,&quot;colorType&quot;:1,&quot;foreColorIndex&quot;:5,&quot;pos&quot;:0.790000021457672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2.949527559055,&quot;width&quot;:863.7164566929134}"/>
  <p:tag name="KSO_WM_TAG_VERSION" val="3.0"/>
  <p:tag name="KSO_WM_TEMPLATE_CATEGORY" val="diagram"/>
  <p:tag name="KSO_WM_TEMPLATE_INDEX" val="20231670"/>
  <p:tag name="KSO_WM_UNIT_COMPATIBLE" val="0"/>
  <p:tag name="KSO_WM_UNIT_DIAGRAM_ISNUMVISUAL" val="0"/>
  <p:tag name="KSO_WM_UNIT_DIAGRAM_ISREFERUNIT" val="0"/>
  <p:tag name="KSO_WM_UNIT_FILL_TYPE" val="3"/>
  <p:tag name="KSO_WM_UNIT_HIGHLIGHT" val="0"/>
  <p:tag name="KSO_WM_UNIT_ID" val="diagram20231670_3*l_h_i*1_3_1"/>
  <p:tag name="KSO_WM_UNIT_INDEX" val="1_3_1"/>
  <p:tag name="KSO_WM_UNIT_LAYERLEVEL" val="1_1_1"/>
  <p:tag name="KSO_WM_UNIT_TYPE" val="l_h_i"/>
</p:tagLst>
</file>

<file path=ppt/tags/tag200.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quot;brightness&quot;:0.30000001192092896,&quot;colorType&quot;:1,&quot;foreColorIndex&quot;:5,&quot;pos&quot;:0,&quot;transparency&quot;:0}],&quot;type&quot;:3},&quot;glow&quot;:{&quot;colorType&quot;:0},&quot;line&quot;:{&quot;type&quot;:0},&quot;shadow&quot;:{&quot;brightness&quot;:-0.25,&quot;colorType&quot;:1,&quot;foreColorIndex&quot;:5,&quot;transparency&quot;:0.80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2.949527559055,&quot;width&quot;:863.7164566929134}"/>
  <p:tag name="KSO_WM_TAG_VERSION" val="3.0"/>
  <p:tag name="KSO_WM_TEMPLATE_CATEGORY" val="diagram"/>
  <p:tag name="KSO_WM_TEMPLATE_INDEX" val="20231670"/>
  <p:tag name="KSO_WM_UNIT_COMPATIBLE" val="0"/>
  <p:tag name="KSO_WM_UNIT_DIAGRAM_ISNUMVISUAL" val="0"/>
  <p:tag name="KSO_WM_UNIT_DIAGRAM_ISREFERUNIT" val="0"/>
  <p:tag name="KSO_WM_UNIT_FILL_TYPE" val="3"/>
  <p:tag name="KSO_WM_UNIT_HIGHLIGHT" val="0"/>
  <p:tag name="KSO_WM_UNIT_ID" val="diagram20231670_3*l_h_a*1_2_1"/>
  <p:tag name="KSO_WM_UNIT_INDEX" val="1_2_1"/>
  <p:tag name="KSO_WM_UNIT_ISCONTENTSTITLE" val="0"/>
  <p:tag name="KSO_WM_UNIT_ISNUMDGMTITLE" val="0"/>
  <p:tag name="KSO_WM_UNIT_LAYERLEVEL" val="1_1_1"/>
  <p:tag name="KSO_WM_UNIT_NOCLEAR" val="0"/>
  <p:tag name="KSO_WM_UNIT_PRESET_TEXT" val="添加标题"/>
  <p:tag name="KSO_WM_UNIT_TEXT_FILL_FORE_SCHEMECOLOR_INDEX" val="1"/>
  <p:tag name="KSO_WM_UNIT_TEXT_FILL_TYPE" val="1"/>
  <p:tag name="KSO_WM_UNIT_TYPE" val="l_h_a"/>
  <p:tag name="KSO_WM_UNIT_VALUE" val="10"/>
</p:tagLst>
</file>

<file path=ppt/tags/tag201.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20999999344348907,&quot;transparency&quot;:0},{&quot;brightness&quot;:0,&quot;colorType&quot;:1,&quot;foreColorIndex&quot;:5,&quot;pos&quot;:0.790000021457672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2.949527559055,&quot;width&quot;:863.7164566929134}"/>
  <p:tag name="KSO_WM_TAG_VERSION" val="3.0"/>
  <p:tag name="KSO_WM_TEMPLATE_CATEGORY" val="diagram"/>
  <p:tag name="KSO_WM_TEMPLATE_INDEX" val="20231670"/>
  <p:tag name="KSO_WM_UNIT_COMPATIBLE" val="0"/>
  <p:tag name="KSO_WM_UNIT_DIAGRAM_ISNUMVISUAL" val="0"/>
  <p:tag name="KSO_WM_UNIT_DIAGRAM_ISREFERUNIT" val="0"/>
  <p:tag name="KSO_WM_UNIT_FILL_TYPE" val="3"/>
  <p:tag name="KSO_WM_UNIT_HIGHLIGHT" val="0"/>
  <p:tag name="KSO_WM_UNIT_ID" val="diagram20231670_3*l_h_i*1_4_1"/>
  <p:tag name="KSO_WM_UNIT_INDEX" val="1_4_1"/>
  <p:tag name="KSO_WM_UNIT_LAYERLEVEL" val="1_1_1"/>
  <p:tag name="KSO_WM_UNIT_TYPE" val="l_h_i"/>
</p:tagLst>
</file>

<file path=ppt/tags/tag202.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quot;brightness&quot;:0.30000001192092896,&quot;colorType&quot;:1,&quot;foreColorIndex&quot;:5,&quot;pos&quot;:0,&quot;transparency&quot;:0}],&quot;type&quot;:3},&quot;glow&quot;:{&quot;colorType&quot;:0},&quot;line&quot;:{&quot;type&quot;:0},&quot;shadow&quot;:{&quot;brightness&quot;:-0.25,&quot;colorType&quot;:1,&quot;foreColorIndex&quot;:5,&quot;transparency&quot;:0.80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2.949527559055,&quot;width&quot;:863.7164566929134}"/>
  <p:tag name="KSO_WM_TAG_VERSION" val="3.0"/>
  <p:tag name="KSO_WM_TEMPLATE_CATEGORY" val="diagram"/>
  <p:tag name="KSO_WM_TEMPLATE_INDEX" val="20231670"/>
  <p:tag name="KSO_WM_UNIT_COMPATIBLE" val="0"/>
  <p:tag name="KSO_WM_UNIT_DIAGRAM_ISNUMVISUAL" val="0"/>
  <p:tag name="KSO_WM_UNIT_DIAGRAM_ISREFERUNIT" val="0"/>
  <p:tag name="KSO_WM_UNIT_FILL_TYPE" val="3"/>
  <p:tag name="KSO_WM_UNIT_HIGHLIGHT" val="0"/>
  <p:tag name="KSO_WM_UNIT_ID" val="diagram20231670_3*l_h_a*1_4_1"/>
  <p:tag name="KSO_WM_UNIT_INDEX" val="1_4_1"/>
  <p:tag name="KSO_WM_UNIT_ISCONTENTSTITLE" val="0"/>
  <p:tag name="KSO_WM_UNIT_ISNUMDGMTITLE" val="0"/>
  <p:tag name="KSO_WM_UNIT_LAYERLEVEL" val="1_1_1"/>
  <p:tag name="KSO_WM_UNIT_NOCLEAR" val="0"/>
  <p:tag name="KSO_WM_UNIT_PRESET_TEXT" val="添加标题"/>
  <p:tag name="KSO_WM_UNIT_TEXT_FILL_FORE_SCHEMECOLOR_INDEX" val="1"/>
  <p:tag name="KSO_WM_UNIT_TEXT_FILL_TYPE" val="1"/>
  <p:tag name="KSO_WM_UNIT_TYPE" val="l_h_a"/>
  <p:tag name="KSO_WM_UNIT_VALUE" val="10"/>
</p:tagLst>
</file>

<file path=ppt/tags/tag203.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quot;brightness&quot;:0.30000001192092896,&quot;colorType&quot;:1,&quot;foreColorIndex&quot;:5,&quot;pos&quot;:0,&quot;transparency&quot;:0}],&quot;type&quot;:3},&quot;glow&quot;:{&quot;colorType&quot;:0},&quot;line&quot;:{&quot;type&quot;:0},&quot;shadow&quot;:{&quot;brightness&quot;:-0.25,&quot;colorType&quot;:1,&quot;foreColorIndex&quot;:5,&quot;transparency&quot;:0.80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2.949527559055,&quot;width&quot;:863.7164566929134}"/>
  <p:tag name="KSO_WM_TAG_VERSION" val="3.0"/>
  <p:tag name="KSO_WM_TEMPLATE_CATEGORY" val="diagram"/>
  <p:tag name="KSO_WM_TEMPLATE_INDEX" val="20231670"/>
  <p:tag name="KSO_WM_UNIT_COMPATIBLE" val="0"/>
  <p:tag name="KSO_WM_UNIT_DIAGRAM_ISNUMVISUAL" val="0"/>
  <p:tag name="KSO_WM_UNIT_DIAGRAM_ISREFERUNIT" val="0"/>
  <p:tag name="KSO_WM_UNIT_FILL_TYPE" val="3"/>
  <p:tag name="KSO_WM_UNIT_HIGHLIGHT" val="0"/>
  <p:tag name="KSO_WM_UNIT_ID" val="diagram20231670_3*l_h_a*1_3_1"/>
  <p:tag name="KSO_WM_UNIT_INDEX" val="1_3_1"/>
  <p:tag name="KSO_WM_UNIT_ISCONTENTSTITLE" val="0"/>
  <p:tag name="KSO_WM_UNIT_ISNUMDGMTITLE" val="0"/>
  <p:tag name="KSO_WM_UNIT_LAYERLEVEL" val="1_1_1"/>
  <p:tag name="KSO_WM_UNIT_NOCLEAR" val="0"/>
  <p:tag name="KSO_WM_UNIT_PRESET_TEXT" val="添加标题"/>
  <p:tag name="KSO_WM_UNIT_TEXT_FILL_FORE_SCHEMECOLOR_INDEX" val="1"/>
  <p:tag name="KSO_WM_UNIT_TEXT_FILL_TYPE" val="1"/>
  <p:tag name="KSO_WM_UNIT_TYPE" val="l_h_a"/>
  <p:tag name="KSO_WM_UNIT_VALUE" val="10"/>
</p:tagLst>
</file>

<file path=ppt/tags/tag20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2.949527559055,&quot;width&quot;:863.7164566929134}"/>
  <p:tag name="KSO_WM_TAG_VERSION" val="3.0"/>
  <p:tag name="KSO_WM_TEMPLATE_CATEGORY" val="diagram"/>
  <p:tag name="KSO_WM_TEMPLATE_INDEX" val="20231670"/>
  <p:tag name="KSO_WM_UNIT_COMPATIBLE" val="0"/>
  <p:tag name="KSO_WM_UNIT_DIAGRAM_ISNUMVISUAL" val="0"/>
  <p:tag name="KSO_WM_UNIT_DIAGRAM_ISREFERUNIT" val="0"/>
  <p:tag name="KSO_WM_UNIT_HIGHLIGHT" val="0"/>
  <p:tag name="KSO_WM_UNIT_ID" val="diagram20231670_3*l_h_f*1_1_1"/>
  <p:tag name="KSO_WM_UNIT_INDEX" val="1_1_1"/>
  <p:tag name="KSO_WM_UNIT_LAYERLEVEL" val="1_1_1"/>
  <p:tag name="KSO_WM_UNIT_NOCLEAR" val="0"/>
  <p:tag name="KSO_WM_UNIT_PRESET_TEXT" val="单击此处输入你的项正文，文字是您思想的提炼，请尽量言简意赅的阐述观点单击此处输入(你的)智能图形项正文"/>
  <p:tag name="KSO_WM_UNIT_SUBTYPE" val="a"/>
  <p:tag name="KSO_WM_UNIT_TEXT_FILL_FORE_SCHEMECOLOR_INDEX" val="1"/>
  <p:tag name="KSO_WM_UNIT_TEXT_FILL_TYPE" val="1"/>
  <p:tag name="KSO_WM_UNIT_TYPE" val="l_h_f"/>
  <p:tag name="KSO_WM_UNIT_VALUE" val="60"/>
</p:tagLst>
</file>

<file path=ppt/tags/tag20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2.949527559055,&quot;width&quot;:863.7164566929134}"/>
  <p:tag name="KSO_WM_TAG_VERSION" val="3.0"/>
  <p:tag name="KSO_WM_TEMPLATE_CATEGORY" val="diagram"/>
  <p:tag name="KSO_WM_TEMPLATE_INDEX" val="20231670"/>
  <p:tag name="KSO_WM_UNIT_COMPATIBLE" val="0"/>
  <p:tag name="KSO_WM_UNIT_DIAGRAM_ISNUMVISUAL" val="0"/>
  <p:tag name="KSO_WM_UNIT_DIAGRAM_ISREFERUNIT" val="0"/>
  <p:tag name="KSO_WM_UNIT_HIGHLIGHT" val="0"/>
  <p:tag name="KSO_WM_UNIT_ID" val="diagram20231670_3*l_h_f*1_2_1"/>
  <p:tag name="KSO_WM_UNIT_INDEX" val="1_2_1"/>
  <p:tag name="KSO_WM_UNIT_LAYERLEVEL" val="1_1_1"/>
  <p:tag name="KSO_WM_UNIT_NOCLEAR" val="0"/>
  <p:tag name="KSO_WM_UNIT_PRESET_TEXT" val="单击此处输入你的项正文，文字是您思想的提炼，请尽量言简意赅的阐述观点单击此处输入(你的)智能图形项正文"/>
  <p:tag name="KSO_WM_UNIT_SUBTYPE" val="a"/>
  <p:tag name="KSO_WM_UNIT_TEXT_FILL_FORE_SCHEMECOLOR_INDEX" val="1"/>
  <p:tag name="KSO_WM_UNIT_TEXT_FILL_TYPE" val="1"/>
  <p:tag name="KSO_WM_UNIT_TYPE" val="l_h_f"/>
  <p:tag name="KSO_WM_UNIT_VALUE" val="60"/>
</p:tagLst>
</file>

<file path=ppt/tags/tag20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2.949527559055,&quot;width&quot;:863.7164566929134}"/>
  <p:tag name="KSO_WM_TAG_VERSION" val="3.0"/>
  <p:tag name="KSO_WM_TEMPLATE_CATEGORY" val="diagram"/>
  <p:tag name="KSO_WM_TEMPLATE_INDEX" val="20231670"/>
  <p:tag name="KSO_WM_UNIT_COMPATIBLE" val="0"/>
  <p:tag name="KSO_WM_UNIT_DIAGRAM_ISNUMVISUAL" val="0"/>
  <p:tag name="KSO_WM_UNIT_DIAGRAM_ISREFERUNIT" val="0"/>
  <p:tag name="KSO_WM_UNIT_HIGHLIGHT" val="0"/>
  <p:tag name="KSO_WM_UNIT_ID" val="diagram20231670_3*l_h_f*1_3_1"/>
  <p:tag name="KSO_WM_UNIT_INDEX" val="1_3_1"/>
  <p:tag name="KSO_WM_UNIT_LAYERLEVEL" val="1_1_1"/>
  <p:tag name="KSO_WM_UNIT_NOCLEAR" val="0"/>
  <p:tag name="KSO_WM_UNIT_PRESET_TEXT" val="单击此处输入你的项正文，文字是您思想的提炼，请尽量言简意赅的阐述观点单击此处输入(你的)智能图形项正文"/>
  <p:tag name="KSO_WM_UNIT_SUBTYPE" val="a"/>
  <p:tag name="KSO_WM_UNIT_TEXT_FILL_FORE_SCHEMECOLOR_INDEX" val="1"/>
  <p:tag name="KSO_WM_UNIT_TEXT_FILL_TYPE" val="1"/>
  <p:tag name="KSO_WM_UNIT_TYPE" val="l_h_f"/>
  <p:tag name="KSO_WM_UNIT_VALUE" val="60"/>
</p:tagLst>
</file>

<file path=ppt/tags/tag20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2.949527559055,&quot;width&quot;:863.7164566929134}"/>
  <p:tag name="KSO_WM_TAG_VERSION" val="3.0"/>
  <p:tag name="KSO_WM_TEMPLATE_CATEGORY" val="diagram"/>
  <p:tag name="KSO_WM_TEMPLATE_INDEX" val="20231670"/>
  <p:tag name="KSO_WM_UNIT_COMPATIBLE" val="0"/>
  <p:tag name="KSO_WM_UNIT_DIAGRAM_ISNUMVISUAL" val="0"/>
  <p:tag name="KSO_WM_UNIT_DIAGRAM_ISREFERUNIT" val="0"/>
  <p:tag name="KSO_WM_UNIT_HIGHLIGHT" val="0"/>
  <p:tag name="KSO_WM_UNIT_ID" val="diagram20231670_3*l_h_f*1_4_1"/>
  <p:tag name="KSO_WM_UNIT_INDEX" val="1_4_1"/>
  <p:tag name="KSO_WM_UNIT_LAYERLEVEL" val="1_1_1"/>
  <p:tag name="KSO_WM_UNIT_NOCLEAR" val="0"/>
  <p:tag name="KSO_WM_UNIT_PRESET_TEXT" val="单击此处输入你的项正文，文字是您思想的提炼，请尽量言简意赅的阐述观点单击此处输入(你的)智能图形项正文"/>
  <p:tag name="KSO_WM_UNIT_SUBTYPE" val="a"/>
  <p:tag name="KSO_WM_UNIT_TEXT_FILL_FORE_SCHEMECOLOR_INDEX" val="1"/>
  <p:tag name="KSO_WM_UNIT_TEXT_FILL_TYPE" val="1"/>
  <p:tag name="KSO_WM_UNIT_TYPE" val="l_h_f"/>
  <p:tag name="KSO_WM_UNIT_VALUE" val="60"/>
</p:tagLst>
</file>

<file path=ppt/tags/tag20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quot;brightness&quot;:0.30000001192092896,&quot;colorType&quot;:1,&quot;foreColorIndex&quot;:5,&quot;pos&quot;:0,&quot;transparency&quot;:0}],&quot;type&quot;:3},&quot;glow&quot;:{&quot;colorType&quot;:0},&quot;line&quot;:{&quot;type&quot;:0},&quot;shadow&quot;:{&quot;brightness&quot;:-0.25,&quot;colorType&quot;:1,&quot;foreColorIndex&quot;:5,&quot;transparency&quot;:0.80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2.949527559055,&quot;width&quot;:863.7164566929134}"/>
  <p:tag name="KSO_WM_TAG_VERSION" val="3.0"/>
  <p:tag name="KSO_WM_TEMPLATE_CATEGORY" val="diagram"/>
  <p:tag name="KSO_WM_TEMPLATE_INDEX" val="20231670"/>
  <p:tag name="KSO_WM_UNIT_COMPATIBLE" val="0"/>
  <p:tag name="KSO_WM_UNIT_DIAGRAM_ISNUMVISUAL" val="0"/>
  <p:tag name="KSO_WM_UNIT_DIAGRAM_ISREFERUNIT" val="0"/>
  <p:tag name="KSO_WM_UNIT_FILL_TYPE" val="3"/>
  <p:tag name="KSO_WM_UNIT_HIGHLIGHT" val="0"/>
  <p:tag name="KSO_WM_UNIT_ID" val="diagram20231670_3*l_h_a*1_1_1"/>
  <p:tag name="KSO_WM_UNIT_INDEX" val="1_1_1"/>
  <p:tag name="KSO_WM_UNIT_ISCONTENTSTITLE" val="0"/>
  <p:tag name="KSO_WM_UNIT_ISNUMDGMTITLE" val="0"/>
  <p:tag name="KSO_WM_UNIT_LAYERLEVEL" val="1_1_1"/>
  <p:tag name="KSO_WM_UNIT_NOCLEAR" val="0"/>
  <p:tag name="KSO_WM_UNIT_PRESET_TEXT" val="添加标题"/>
  <p:tag name="KSO_WM_UNIT_TEXT_FILL_FORE_SCHEMECOLOR_INDEX" val="1"/>
  <p:tag name="KSO_WM_UNIT_TEXT_FILL_TYPE" val="1"/>
  <p:tag name="KSO_WM_UNIT_TYPE" val="l_h_a"/>
  <p:tag name="KSO_WM_UNIT_VALUE" val="10"/>
</p:tagLst>
</file>

<file path=ppt/tags/tag20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3*l_h_i*1_1_1"/>
  <p:tag name="KSO_WM_UNIT_INDEX" val="1_1_1"/>
  <p:tag name="KSO_WM_UNIT_LAYERLEVEL" val="1_1_1"/>
  <p:tag name="KSO_WM_UNIT_TYPE" val="l_h_i"/>
</p:tagLst>
</file>

<file path=ppt/tags/tag21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1_1"/>
  <p:tag name="KSO_WM_UNIT_INDEX" val="1_1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21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3*l_h_i*1_1_2"/>
  <p:tag name="KSO_WM_UNIT_INDEX" val="1_1_2"/>
  <p:tag name="KSO_WM_UNIT_LAYERLEVEL" val="1_1_1"/>
  <p:tag name="KSO_WM_UNIT_TYPE" val="l_h_i"/>
</p:tagLst>
</file>

<file path=ppt/tags/tag212.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3*l_h_i*1_2_1"/>
  <p:tag name="KSO_WM_UNIT_INDEX" val="1_2_1"/>
  <p:tag name="KSO_WM_UNIT_LAYERLEVEL" val="1_1_1"/>
  <p:tag name="KSO_WM_UNIT_TYPE" val="l_h_i"/>
</p:tagLst>
</file>

<file path=ppt/tags/tag21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2_1"/>
  <p:tag name="KSO_WM_UNIT_INDEX" val="1_2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214.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3*l_h_i*1_2_2"/>
  <p:tag name="KSO_WM_UNIT_INDEX" val="1_2_2"/>
  <p:tag name="KSO_WM_UNIT_LAYERLEVEL" val="1_1_1"/>
  <p:tag name="KSO_WM_UNIT_TYPE" val="l_h_i"/>
</p:tagLst>
</file>

<file path=ppt/tags/tag215.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HIGHLIGHT" val="0"/>
  <p:tag name="KSO_WM_UNIT_ID" val="diagram20231354_3*l_h_i*1_3_1"/>
  <p:tag name="KSO_WM_UNIT_INDEX" val="1_3_1"/>
  <p:tag name="KSO_WM_UNIT_LAYERLEVEL" val="1_1_1"/>
  <p:tag name="KSO_WM_UNIT_TYPE" val="l_h_i"/>
</p:tagLst>
</file>

<file path=ppt/tags/tag21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3_1"/>
  <p:tag name="KSO_WM_UNIT_INDEX" val="1_3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217.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HIGHLIGHT" val="0"/>
  <p:tag name="KSO_WM_UNIT_ID" val="diagram20231354_3*l_h_i*1_3_2"/>
  <p:tag name="KSO_WM_UNIT_INDEX" val="1_3_2"/>
  <p:tag name="KSO_WM_UNIT_LAYERLEVEL" val="1_1_1"/>
  <p:tag name="KSO_WM_UNIT_TYPE" val="l_h_i"/>
</p:tagLst>
</file>

<file path=ppt/tags/tag218.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HIGHLIGHT" val="0"/>
  <p:tag name="KSO_WM_UNIT_ID" val="diagram20231354_3*l_h_i*1_4_1"/>
  <p:tag name="KSO_WM_UNIT_INDEX" val="1_4_1"/>
  <p:tag name="KSO_WM_UNIT_LAYERLEVEL" val="1_1_1"/>
  <p:tag name="KSO_WM_UNIT_TYPE" val="l_h_i"/>
</p:tagLst>
</file>

<file path=ppt/tags/tag21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4_1"/>
  <p:tag name="KSO_WM_UNIT_INDEX" val="1_4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220.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HIGHLIGHT" val="0"/>
  <p:tag name="KSO_WM_UNIT_ID" val="diagram20231354_3*l_h_i*1_4_2"/>
  <p:tag name="KSO_WM_UNIT_INDEX" val="1_4_2"/>
  <p:tag name="KSO_WM_UNIT_LAYERLEVEL" val="1_1_1"/>
  <p:tag name="KSO_WM_UNIT_TYPE" val="l_h_i"/>
</p:tagLst>
</file>

<file path=ppt/tags/tag221.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3_2"/>
  <p:tag name="KSO_WM_UNIT_INDEX" val="1_3_2"/>
  <p:tag name="KSO_WM_UNIT_LAYERLEVEL" val="1_1_1"/>
  <p:tag name="KSO_WM_UNIT_TYPE" val="l_h_i"/>
</p:tagLst>
</file>

<file path=ppt/tags/tag222.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brightness&quot;:0,&quot;colorType&quot;:1,&quot;foreColorIndex&quot;:7,&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3"/>
  <p:tag name="KSO_WM_UNIT_INDEX" val="1_3_3"/>
  <p:tag name="KSO_WM_UNIT_LAYERLEVEL" val="1_1_1"/>
  <p:tag name="KSO_WM_UNIT_TYPE" val="l_h_i"/>
</p:tagLst>
</file>

<file path=ppt/tags/tag223.xml><?xml version="1.0" encoding="utf-8"?>
<p:tagLst xmlns:p="http://schemas.openxmlformats.org/presentationml/2006/main">
  <p:tag name="KSO_WM_BEAUTIFY_FLAG" val="#wm#"/>
  <p:tag name="KSO_WM_DIAGRAM_COLOR_MATCH_VALUE" val="{&quot;shape&quot;:{&quot;fill&quot;:{&quot;solid&quot;:{&quot;brightness&quot;:-0.25,&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1"/>
  <p:tag name="KSO_WM_UNIT_INDEX" val="1_3_1"/>
  <p:tag name="KSO_WM_UNIT_LAYERLEVEL" val="1_1_1"/>
  <p:tag name="KSO_WM_UNIT_TYPE" val="l_h_i"/>
</p:tagLst>
</file>

<file path=ppt/tags/tag22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3_1"/>
  <p:tag name="KSO_WM_UNIT_INDEX" val="1_3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25.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1_2"/>
  <p:tag name="KSO_WM_UNIT_INDEX" val="1_1_2"/>
  <p:tag name="KSO_WM_UNIT_LAYERLEVEL" val="1_1_1"/>
  <p:tag name="KSO_WM_UNIT_TYPE" val="l_h_i"/>
</p:tagLst>
</file>

<file path=ppt/tags/tag22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quot;colorType&quot;:1,&quot;foreColorIndex&quot;:5,&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3"/>
  <p:tag name="KSO_WM_UNIT_INDEX" val="1_1_3"/>
  <p:tag name="KSO_WM_UNIT_LAYERLEVEL" val="1_1_1"/>
  <p:tag name="KSO_WM_UNIT_TYPE" val="l_h_i"/>
</p:tagLst>
</file>

<file path=ppt/tags/tag227.xml><?xml version="1.0" encoding="utf-8"?>
<p:tagLst xmlns:p="http://schemas.openxmlformats.org/presentationml/2006/main">
  <p:tag name="KSO_WM_BEAUTIFY_FLAG" val="#wm#"/>
  <p:tag name="KSO_WM_DIAGRAM_COLOR_MATCH_VALUE" val="{&quot;shape&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1"/>
  <p:tag name="KSO_WM_UNIT_INDEX" val="1_1_1"/>
  <p:tag name="KSO_WM_UNIT_LAYERLEVEL" val="1_1_1"/>
  <p:tag name="KSO_WM_UNIT_TYPE" val="l_h_i"/>
</p:tagLst>
</file>

<file path=ppt/tags/tag22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1_1"/>
  <p:tag name="KSO_WM_UNIT_INDEX" val="1_1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29.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2_2"/>
  <p:tag name="KSO_WM_UNIT_INDEX" val="1_2_2"/>
  <p:tag name="KSO_WM_UNIT_LAYERLEVEL" val="1_1_1"/>
  <p:tag name="KSO_WM_UNIT_TYPE" val="l_h_i"/>
</p:tagLst>
</file>

<file path=ppt/tags/tag230.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quot;colorType&quot;:1,&quot;foreColorIndex&quot;:6,&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3"/>
  <p:tag name="KSO_WM_UNIT_INDEX" val="1_2_3"/>
  <p:tag name="KSO_WM_UNIT_LAYERLEVEL" val="1_1_1"/>
  <p:tag name="KSO_WM_UNIT_TYPE" val="l_h_i"/>
</p:tagLst>
</file>

<file path=ppt/tags/tag231.xml><?xml version="1.0" encoding="utf-8"?>
<p:tagLst xmlns:p="http://schemas.openxmlformats.org/presentationml/2006/main">
  <p:tag name="KSO_WM_BEAUTIFY_FLAG" val="#wm#"/>
  <p:tag name="KSO_WM_DIAGRAM_COLOR_MATCH_VALUE" val="{&quot;shape&quot;:{&quot;fill&quot;:{&quot;solid&quot;:{&quot;brightness&quot;:-0.25,&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1"/>
  <p:tag name="KSO_WM_UNIT_INDEX" val="1_2_1"/>
  <p:tag name="KSO_WM_UNIT_LAYERLEVEL" val="1_1_1"/>
  <p:tag name="KSO_WM_UNIT_TYPE" val="l_h_i"/>
</p:tagLst>
</file>

<file path=ppt/tags/tag23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2_1"/>
  <p:tag name="KSO_WM_UNIT_INDEX" val="1_2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33.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4_2"/>
  <p:tag name="KSO_WM_UNIT_INDEX" val="1_4_2"/>
  <p:tag name="KSO_WM_UNIT_LAYERLEVEL" val="1_1_1"/>
  <p:tag name="KSO_WM_UNIT_TYPE" val="l_h_i"/>
</p:tagLst>
</file>

<file path=ppt/tags/tag234.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quot;colorType&quot;:1,&quot;foreColorIndex&quot;:8,&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3"/>
  <p:tag name="KSO_WM_UNIT_INDEX" val="1_4_3"/>
  <p:tag name="KSO_WM_UNIT_LAYERLEVEL" val="1_1_1"/>
  <p:tag name="KSO_WM_UNIT_TYPE" val="l_h_i"/>
</p:tagLst>
</file>

<file path=ppt/tags/tag235.xml><?xml version="1.0" encoding="utf-8"?>
<p:tagLst xmlns:p="http://schemas.openxmlformats.org/presentationml/2006/main">
  <p:tag name="KSO_WM_BEAUTIFY_FLAG" val="#wm#"/>
  <p:tag name="KSO_WM_DIAGRAM_COLOR_MATCH_VALUE" val="{&quot;shape&quot;:{&quot;fill&quot;:{&quot;solid&quot;:{&quot;brightness&quot;:-0.25,&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1"/>
  <p:tag name="KSO_WM_UNIT_INDEX" val="1_4_1"/>
  <p:tag name="KSO_WM_UNIT_LAYERLEVEL" val="1_1_1"/>
  <p:tag name="KSO_WM_UNIT_TYPE" val="l_h_i"/>
</p:tagLst>
</file>

<file path=ppt/tags/tag23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4_1"/>
  <p:tag name="KSO_WM_UNIT_INDEX" val="1_4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37.xml><?xml version="1.0" encoding="utf-8"?>
<p:tagLst xmlns:p="http://schemas.openxmlformats.org/presentationml/2006/main">
  <p:tag name="KSO_WM_BEAUTIFY_FLAG" val="#wm#"/>
  <p:tag name="KSO_WM_TAG_VERSION" val="3.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custom20231224_7*b*1"/>
  <p:tag name="KSO_WM_UNIT_INDEX" val="1"/>
  <p:tag name="KSO_WM_UNIT_ISCONTENTSTITLE" val="0"/>
  <p:tag name="KSO_WM_UNIT_ISNUMDGMTITLE" val="0"/>
  <p:tag name="KSO_WM_UNIT_LAYERLEVEL" val="1"/>
  <p:tag name="KSO_WM_UNIT_NOCLEAR" val="0"/>
  <p:tag name="KSO_WM_UNIT_PRESET_TEXT" val="章节副标题"/>
  <p:tag name="KSO_WM_UNIT_TYPE" val="b"/>
  <p:tag name="KSO_WM_UNIT_VALUE" val="35"/>
</p:tagLst>
</file>

<file path=ppt/tags/tag238.xml><?xml version="1.0" encoding="utf-8"?>
<p:tagLst xmlns:p="http://schemas.openxmlformats.org/presentationml/2006/main">
  <p:tag name="KSO_WM_BEAUTIFY_FLAG" val="#wm#"/>
  <p:tag name="KSO_WM_TAG_VERSION" val="3.0"/>
  <p:tag name="KSO_WM_TEMPLATE_CATEGORY" val="custom"/>
  <p:tag name="KSO_WM_TEMPLATE_INDEX" val="20231224"/>
  <p:tag name="KSO_WM_UNIT_COMPATIBLE" val="1"/>
  <p:tag name="KSO_WM_UNIT_DIAGRAM_ISNUMVISUAL" val="0"/>
  <p:tag name="KSO_WM_UNIT_DIAGRAM_ISREFERUNIT" val="0"/>
  <p:tag name="KSO_WM_UNIT_HIGHLIGHT" val="0"/>
  <p:tag name="KSO_WM_UNIT_ID" val="custom20231224_7*e*1"/>
  <p:tag name="KSO_WM_UNIT_INDEX" val="1"/>
  <p:tag name="KSO_WM_UNIT_LAYERLEVEL" val="1"/>
  <p:tag name="KSO_WM_UNIT_NOCLEAR" val="0"/>
  <p:tag name="KSO_WM_UNIT_PRESET_TEXT" val="04"/>
  <p:tag name="KSO_WM_UNIT_TYPE" val="e"/>
  <p:tag name="KSO_WM_UNIT_VALUE" val="13"/>
</p:tagLst>
</file>

<file path=ppt/tags/tag239.xml><?xml version="1.0" encoding="utf-8"?>
<p:tagLst xmlns:p="http://schemas.openxmlformats.org/presentationml/2006/main">
  <p:tag name="KSO_WM_BEAUTIFY_FLAG" val="#wm#"/>
  <p:tag name="KSO_WM_TAG_VERSION" val="3.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custom20231224_7*a*1"/>
  <p:tag name="KSO_WM_UNIT_INDEX" val="1"/>
  <p:tag name="KSO_WM_UNIT_ISCONTENTSTITLE" val="0"/>
  <p:tag name="KSO_WM_UNIT_ISNUMDGMTITLE" val="0"/>
  <p:tag name="KSO_WM_UNIT_LAYERLEVEL" val="1"/>
  <p:tag name="KSO_WM_UNIT_NOCLEAR" val="0"/>
  <p:tag name="KSO_WM_UNIT_PRESET_TEXT" val="单击此处添加章节标题"/>
  <p:tag name="KSO_WM_UNIT_TYPE" val="a"/>
  <p:tag name="KSO_WM_UNIT_VALUE" val="11"/>
</p:tagLst>
</file>

<file path=ppt/tags/tag240.xml><?xml version="1.0" encoding="utf-8"?>
<p:tagLst xmlns:p="http://schemas.openxmlformats.org/presentationml/2006/main">
  <p:tag name="KSO_WM_BEAUTIFY_FLAG" val="#wm#"/>
  <p:tag name="KSO_WM_SLIDE_ID" val="custom20231224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0"/>
  <p:tag name="KSO_WM_TEMPLATE_INDEX" val="20231224"/>
  <p:tag name="KSO_WM_TEMPLATE_MASTER_TYPE" val="0"/>
  <p:tag name="KSO_WM_TEMPLATE_SUBCATEGORY" val="29"/>
</p:tagLst>
</file>

<file path=ppt/tags/tag24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7.30  /2">
      <a:dk1>
        <a:srgbClr val="333333"/>
      </a:dk1>
      <a:lt1>
        <a:srgbClr val="FFFFFF"/>
      </a:lt1>
      <a:dk2>
        <a:srgbClr val="000000"/>
      </a:dk2>
      <a:lt2>
        <a:srgbClr val="F4FEF8"/>
      </a:lt2>
      <a:accent1>
        <a:srgbClr val="14D663"/>
      </a:accent1>
      <a:accent2>
        <a:srgbClr val="FFCC00"/>
      </a:accent2>
      <a:accent3>
        <a:srgbClr val="1ECBF6"/>
      </a:accent3>
      <a:accent4>
        <a:srgbClr val="9AD02A"/>
      </a:accent4>
      <a:accent5>
        <a:srgbClr val="E94520"/>
      </a:accent5>
      <a:accent6>
        <a:srgbClr val="F37F3F"/>
      </a:accent6>
      <a:hlink>
        <a:srgbClr val="304FFE"/>
      </a:hlink>
      <a:folHlink>
        <a:srgbClr val="492067"/>
      </a:folHlink>
    </a:clrScheme>
    <a:fontScheme name="主题字体">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TH Sarabun PSK"/>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TH Sarabun PSK"/>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83</Paragraphs>
  <Slides>15</Slides>
  <Notes>1</Notes>
  <TotalTime>1</TotalTime>
  <HiddenSlides>0</HiddenSlides>
  <MMClips>0</MMClips>
  <ScaleCrop>0</ScaleCrop>
  <HeadingPairs>
    <vt:vector baseType="variant" size="6">
      <vt:variant>
        <vt:lpstr>Fonts used</vt:lpstr>
      </vt:variant>
      <vt:variant>
        <vt:i4>6</vt:i4>
      </vt:variant>
      <vt:variant>
        <vt:lpstr>Theme</vt:lpstr>
      </vt:variant>
      <vt:variant>
        <vt:i4>1</vt:i4>
      </vt:variant>
      <vt:variant>
        <vt:lpstr>Slide Titles</vt:lpstr>
      </vt:variant>
      <vt:variant>
        <vt:i4>15</vt:i4>
      </vt:variant>
    </vt:vector>
  </HeadingPairs>
  <TitlesOfParts>
    <vt:vector baseType="lpstr" size="22">
      <vt:lpstr>Arial</vt:lpstr>
      <vt:lpstr>Calibri</vt:lpstr>
      <vt:lpstr>微软雅黑</vt:lpstr>
      <vt:lpstr>+中文标题</vt:lpstr>
      <vt:lpstr>Calibri Light</vt:lpstr>
      <vt:lpstr>Wingdings</vt:lpstr>
      <vt:lpstr>Office Theme</vt:lpstr>
      <vt:lpstr>管理心理学(9、10章)</vt:lpstr>
      <vt:lpstr>目录</vt:lpstr>
      <vt:lpstr>单击此处添加章节标题</vt:lpstr>
      <vt:lpstr>组织文化与领导力</vt:lpstr>
      <vt:lpstr>组织文化的定义与作用</vt:lpstr>
      <vt:lpstr>组织文化的类型与塑造</vt:lpstr>
      <vt:lpstr>领导力理论的发展与演变</vt:lpstr>
      <vt:lpstr>领导风格与组织绩效的关系</vt:lpstr>
      <vt:lpstr>激励理论及其应用</vt:lpstr>
      <vt:lpstr>激励理论的概述与发展</vt:lpstr>
      <vt:lpstr>内容型激励理论</vt:lpstr>
      <vt:lpstr>过程型激励理论</vt:lpstr>
      <vt:lpstr>激励理论在管理中的应用</vt:lpstr>
      <vt:lpstr>团队心理与建设</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2024-09-09T15:25:16.233</cp:lastPrinted>
  <dcterms:created xsi:type="dcterms:W3CDTF">2024-09-09T07:25:16Z</dcterms:created>
  <dcterms:modified xsi:type="dcterms:W3CDTF">2024-09-09T07:25:18Z</dcterms:modified>
</cp:coreProperties>
</file>