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6456-8030-4FC0-B83F-A32DFB61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BCB7D-F683-4046-8A24-73EAD6CD0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3171A-66B9-4C2E-B8F7-E5C89CEE5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865CC-FA0F-4C77-95B6-74CFE00A7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7AF9A-5C6F-4246-94D9-572153F76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484B5-2E6C-4F92-8526-5E755B86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F3488-4A5B-41FE-AE91-3C8D8B983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4AF8C-35FA-43A8-92D4-45EBAF54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2BD30-2AE7-46CC-A346-0B51E67D5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3CAC2-CAA2-435B-8F02-0051E872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9FE14-E5D5-41C7-860F-AEF2434D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5201413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强化你的交流能力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互联网行业沟通特点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随着社会的发展，人与人之间的交流变得越来越重要。一个好的交流能力可以帮助我们更好地与他人合作、建立良好的人际关系，并取得更多的机会。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本培训旨在帮助学员提高自己的交流能力，包括口头表达、书面表达和倾听能力，从而更好地与他人沟通和合作。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教授学员如何清晰、有逻辑地表达自己的观点，包括如何组织语言、使用适当的语调和肢体语言等。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教授学员如何写出简洁、明确、有说服力的文字，包括如何写邮件、报告、提案等。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教授学员如何更好地倾听他人的观点和需求，从而更好地理解对方并做出适当的回应。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457" r="134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有效的沟通有助于建立和维持良好的人际关系，增强个人和团队之间的信任。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沟通是传递信息、分享知识和经验的关键途径，有助于提高个人和团队的效率。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通过有效的沟通，可以及时发现和解决工作中遇到的问题，避免误解和冲突。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良好的沟通有助于团队成员之间的协作，共同实现团队目标。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88" r="23488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由于语言差异或理解障碍，可能导致信息传递不准确。解决方法包括使用简单明了的语言、确认对方理解等。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情绪波动可能影响沟通效果，导致信息传递失真。解决方法包括保持冷静、理性沟通等。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大量信息可能导致接收者无法有效处理。解决方法包括筛选信息、突出重点等。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不同文化背景可能导致沟通误解。解决方法包括了解对方文化、尊重差异等。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https://d.book118.com/776152014132010103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2024-09-28T21:44:10.332</cp:lastPrinted>
  <dcterms:created xsi:type="dcterms:W3CDTF">2024-09-28T13:44:10Z</dcterms:created>
  <dcterms:modified xsi:type="dcterms:W3CDTF">2024-09-28T13:44:12Z</dcterms:modified>
</cp:coreProperties>
</file>