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B2E54-2A4D-44F1-8228-16F468802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B42D3-6B67-4E03-B4AF-93AB13449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7069A-6892-49F6-8781-10E6763D1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7A8FB-618B-428D-BD49-3BD8907A2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4F10DD-59FE-4950-8467-47E78DBAF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2625CD-243B-4DF7-BB21-AA2FAD702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1FC040-2B64-46DB-95F7-A913A500E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38957-350C-4355-8192-F3E48FAEF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292D6-3239-4417-B2E6-492C6816E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F0D36-1639-4E91-8229-E2854BF68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10AB9-C376-403E-8DF5-5CBE51DCC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521002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慢性全心衰护理查房PPT课件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慢性全心衰概述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慢性全心衰的护理评估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慢性全心衰的日常护理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慢性全心衰的病情监测与评估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慢性全心衰患者的心理护理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慢性全心衰的预防与控制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慢性全心衰概述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慢性全心衰（Chronic Heart Failure, CHF）是一种常见的慢性疾病，由于心脏的结构或功能受损，导致心脏无法充分泵血以满足身体需要。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根据左心室射血分数（LVEF），慢性全心衰可分为射血分数降低的心衰（HFrEF）、射血分数保留的心衰（HFpEF）和射血分数在正常范围的心衰（HFmrEF）。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38" r="22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慢性全心衰的病理生理机制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心肌损伤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各种原因导致心肌损伤，如心肌梗死、心肌炎等，引起心肌收缩和舒张功能受损。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神经内分泌激活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心衰发生时，神经内分泌系统被激活，释放多种激素和细胞因子，导致水钠潴留、血管收缩和心肌肥厚等反应，进一步加重心脏负担。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心脏重构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慢性全心衰过程中，心脏结构和功能发生改变，包括心肌肥厚、心室扩大和心腔变形等，导致心脏泵血功能进一步恶化。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85" r="250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344" r="193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018" r="210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呼吸困难、乏力、运动耐量下降、液体潴留（如踝部水肿）、夜间阵发性呼吸困难等。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肺部啰音、心脏扩大、心音低钝、颈静脉怒张、肝肿大等。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慢性全心衰的症状与体征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慢性全心衰的护理评估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全面了解患者情况，为制定护理计划提供依据，确保患者得到最佳的护理。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包括患者的一般状况、心功能、生活习惯、家庭支持、心理状况等。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护理评估的目的与内容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体温、脉搏、呼吸、血压等是否正常。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评估患者近期体重是否稳定，有无水肿。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83" r="20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评估患者的日常活动量及耐受度。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患者的一般状况评估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评估患者的心率是否稳定，有无心律失常。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心输出量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心衰分级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通过听诊器听诊心音，评估心输出量是否正常。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根据患者的心功能状况，评估患者的心衰分级，为后续护理提供依据。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患者的心功能评估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慢性全心衰的日常护理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总结词：合理饮食是慢性全心衰护理的重要环节，需注意控制摄入的热量、脂肪和盐分。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3216" b="2321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控制总热量摄入，以维持适当的体重和代谢平衡。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减少高脂肪、高胆固醇食物的摄入，如动物内脏、肥肉等。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控制盐的摄入量，每日不超过6克，以减轻水肿和心脏负担。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增加膳食纤维摄入，保持大便通畅。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多饮水，保持充足的液体摄入，但要避免过量。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https://d.book118.com/776152100240010032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2024-09-01T08:08:39.955</cp:lastPrinted>
  <dcterms:created xsi:type="dcterms:W3CDTF">2024-09-01T00:08:39Z</dcterms:created>
  <dcterms:modified xsi:type="dcterms:W3CDTF">2024-09-01T00:08:42Z</dcterms:modified>
</cp:coreProperties>
</file>