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0C5F3C-AABD-49AA-A2FE-1C29D6663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E123D-BCFC-4E5B-AF8F-4F7FF8AB6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DA9145-D369-4F7B-9020-664579CDA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3379DB-D284-4572-B064-502BB4F149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ADA312-39F7-46C9-9D46-7C70593BCD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B4FBE3-67B4-4873-B388-0EA896A42B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A01422-2591-464A-84BB-E93D52F6C5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0C9FB8-E8E0-4B76-A114-813587797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1CEB44-C6AA-4324-A24F-830C95BC4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474216-9F2F-426B-A19F-0AE8183995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5ACAF-C5F3-45F0-9D95-0EA59410E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530430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2024-01-30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基于公平感知的薪酬设计方法研究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公平感知理论基础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薪酬设计原则与策略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基于公平感知的薪酬设计方法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实证研究与分析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随着经济的发展和社会的进步，员工对薪酬的公平感知越来越重要，薪酬设计已成为企业人力资源管理的核心问题。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现实背景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公平理论、激励理论等的发展为薪酬设计提供了理论基础，基于公平感知的薪酬设计方法研究具有重要的理论价值。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理论背景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通过探讨基于公平感知的薪酬设计方法，有助于企业建立科学合理的薪酬体系，提高员工的满意度和忠诚度，进而提升企业的竞争力。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研究意义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国内学者在薪酬设计方面进行了大量研究，主要集中在薪酬体系的设计、薪酬与绩效的关系、薪酬激励等方面，但对基于公平感知的薪酬设计方法研究相对较少。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国外学者在薪酬设计方面注重理论与实践的结合，形成了较为完善的薪酬设计体系和方法，其中基于公平感知的薪酬设计方法得到了广泛应用。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未来，基于公平感知的薪酬设计方法将更加注重员工的个性化需求和多元化发展，同时，随着人工智能等技术的发展，薪酬设计的智能化和精准化也将成为重要趋势。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本研究将围绕基于公平感知的薪酬设计方法展开，主要包括薪酬设计的理论基础、公平感知的测量与影响因素、基于公平感知的薪酬设计方法与实施步骤等方面。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本研究将采用文献研究法、问卷调查法、案例分析法等多种研究方法，通过对已有文献的梳理和分析，结合实际情况，构建基于公平感知的薪酬设计方法模型，并通过问卷调查和案例分析对模型进行验证和优化。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公平感知理论基础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公平感知概念及内涵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公平感知定义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公平感知是指个体或群体对于组织资源分配过程和结果是否公平的主观感受和评价。</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公平感知与薪酬设计</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在薪酬设计中，公平感知是员工对于薪酬制度、薪酬水平、薪酬结构等方面是否公平合理的主观认知和评价，是影响员工工作积极性和组织绩效的重要因素。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配公平：指员工对于组织薪酬分配结果的公平感受，包括内部公平和外部公平两个方面。内部公平是指员工对于组织内部不同职位、不同绩效水平员工之间的薪酬差异是否合理的感受；外部公平是指员工对于本组织薪酬水平与外部同行业或同地区类似职位薪酬水平的比较感受。</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程序公平：指员工对于组织薪酬分配过程的公平感受，包括薪酬制度的公开性、透明度和参与性等。程序公平要求组织在制定和实施薪酬制度时，应遵循公开、公正、参与的原则，确保员工对于薪酬制度的制定和实施过程有充分的知情权和参与权。</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互动公平：指员工对于组织在薪酬分配过程中与员工的互动方式和态度的公平感受，包括人际公平和信息公平两个方面。人际公平是指组织在薪酬分配过程中应尊重员工、平等对待员工，避免出现歧视、偏见等不公平现象；信息公平是指组织应及时、准确地向员工传递有关薪酬分配的信息，确保员工对于薪酬分配过程和结果有充分的了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公平感知维度划分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包括员工的性别、年龄、教育背景、工作经验等个人特征，这些因素会影响员工对于薪酬制度和薪酬水平的期望和评价，从而影响公平感知。</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包括组织的规模、经营状况、管理水平、企业文化等，这些因素会影响组织制定和实施薪酬制度的能力和效果，从而影响员工的公平感知。</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社会经济环境、政策法规、行业特点等，这些因素会影响组织薪酬水平和结构的确定，从而影响员工的公平感知。例如，当社会经济环境不稳定时，组织可能会采取降低薪酬水平或减少福利等措施来应对风险，这可能会导致员工对于薪酬制度的公平感知降低。</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个体因素</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组织因素</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社会因素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公平感知影响因素分析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薪酬设计原则与策略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薪酬设计原则</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内部公平性原则</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可持续性原则</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外部竞争性原则</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激励性原则</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确保企业内部相同或相似职位之间的薪酬相对公平，避免员工产生不必要的薪酬比较和不满。</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参照行业市场薪酬水平和竞争对手的薪酬状况，确保企业薪酬水平具有外部竞争力，吸引和留住优秀人才。</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薪酬设计应能激励员工积极工作、提高工作效率和业绩，将薪酬与员工的工作表现、能力和贡献挂钩。</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薪酬设计应考虑企业的经济承受能力和长期发展战略，确保薪酬体系的可持续性和稳定性。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跟随型薪酬策略</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根据市场平均水平来确定企业薪酬水平，保持薪酬的外部竞争性，同时控制企业的人工成本。</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混合型薪酬策略</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针对不同职位、员工群体或地区采用不同的薪酬策略，以满足企业多样化的需求。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滞后型薪酬策略</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采用低于市场平均水平的薪酬，以降低企业的人工成本，但可能会影响员工的积极性和留任意愿。</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领先型薪酬策略</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采用高于市场平均水平的薪酬，以吸引和留住优秀人才，提高企业的市场竞争力。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薪酬设计策略选择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基本薪酬设计</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根据职位价值、员工能力、市场薪酬水平等因素确定基本薪酬，确保员工获得稳定的收入。</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津贴补贴设计</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根据员工的工作性质、工作环境、生活成本等因素设置相应的津贴补贴，提高员工的薪酬满意度和留任意愿。</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绩效薪酬设计</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将员工的工作绩效与薪酬挂钩，通过绩效考核来确定绩效薪酬的发放标准和比例，激励员工提高工作业绩。</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长期激励设计</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通过股票期权、员工持股计划等长期激励方式，将员工的利益与企业的长期发展绑定在一起，增强员工的归属感和忠诚度。</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薪酬结构优化设计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https://d.book118.com/776153043005010045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2024-09-13T16:44:14.675</cp:lastPrinted>
  <dcterms:created xsi:type="dcterms:W3CDTF">2024-09-13T08:44:14Z</dcterms:created>
  <dcterms:modified xsi:type="dcterms:W3CDTF">2024-09-13T08:44:16Z</dcterms:modified>
</cp:coreProperties>
</file>