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966C388-4960-4E83-9A32-D416445D8D7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6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6383E-032A-4791-86FC-287752651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01F2C-D842-4454-A69A-B5201EE8B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44D82-CC35-4E60-90A3-962E93718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EC4CC-3FFC-4979-80CA-A7B7532BE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1DE22-96D2-4338-8D3F-10E9205E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16956E-1D2D-48ED-9195-A1E3CBC94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524A98-DE66-42ED-BF33-205B4EB40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51846-BB2A-4153-988F-A681250C6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145E0-90D9-4D1E-80E9-4B71C2C1F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40066-1C5D-4DE2-A0D6-A4A5D7908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2F27F-C908-48C4-A8E7-6426053E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8D2044C-9638-4906-BA47-314CF6B9CF7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AEC8913-6F01-4D76-9C1A-7E19C677CA0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5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53105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中医腰痹查房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腰痹疾病概述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中医诊断腰痹的方法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中医治疗腰痹的方法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预防腰痹的方法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实例分析与病例分享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腰痹疾病概述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什么是腰痹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腰痹是一种疾病，指腰部出现疼痛、僵硬、不适等症状。主要发生在中老年人，也可能发生在年轻人身上。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中医诊断腰痹的方法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腰痹的辨证施治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在中医诊断腰痹时，医生可以通过按脉诊脉、望舌诊舌、闻声诊声、问诊以及病症相结合的方法来进行辨证施治，从而确定病因和制定治疗方案。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44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中医腰痹查房方法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67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68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171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仔细观察腰部皮肤颜色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观察颜色是否异常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了解患者饮食和作息情况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询问平时饮食习惯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了解作息时间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检查腰部压痛点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确定疼痛位置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观察患者表情和动作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看是否有疼痛反应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观察行走姿态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中医辨证施治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中医辨证施治是根据患者的具体病情和体质特点，结合中医理论，对腰痹进行个性化治疗。医生会根据辨证施治原则，针对不同类型的腰痹采取相应的治疗方法，以达到疗效最佳的目的。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9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9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1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中医治疗腰痹的方法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针灸疗法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针灸疗法是中医治疗腰痹的重要方法之一，通过选择适宜的穴位，运用经络穴位理论，对腰部进行针灸操作，可以调理肾脏、活血化瘀，帮助缓解腰部疼痛。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5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草药疗法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5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77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80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81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82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83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选用中药方剂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根据腰痹病情，选择适宜的中药方剂进行治疗。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配伍药物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根据腰痹病情，合理配伍中药，提高疗效。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调理腰部病症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草药疗法可以有效调理腰部病症，帮助恢复腰部健康。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综合运用针灸疗法、推拿按摩疗法、草药疗法和食疗调理等中医方法，可以有效治疗腰痹病症，提高患者生活质量。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1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第四章 预防腰痹的方法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https://d.book118.com/776153105040010103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中医腰痹查房</vt:lpstr>
      <vt:lpstr>目录</vt:lpstr>
      <vt:lpstr>第一章 腰痹疾病概述</vt:lpstr>
      <vt:lpstr>什么是腰痹</vt:lpstr>
      <vt:lpstr>第2章 中医诊断腰痹的方法</vt:lpstr>
      <vt:lpstr>腰痹的辨证施治</vt:lpstr>
      <vt:lpstr>中医腰痹查房方法</vt:lpstr>
      <vt:lpstr> </vt:lpstr>
      <vt:lpstr>第3章 中医治疗腰痹的方法</vt:lpstr>
      <vt:lpstr> </vt:lpstr>
      <vt:lpstr>草药疗法</vt:lpstr>
      <vt:lpstr>总结</vt:lpstr>
      <vt:lpstr>第四章 预防腰痹的方法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2024-09-28T10:04:03.063</cp:lastPrinted>
  <dcterms:created xsi:type="dcterms:W3CDTF">2024-09-28T02:04:03Z</dcterms:created>
  <dcterms:modified xsi:type="dcterms:W3CDTF">2024-09-28T02:04:05Z</dcterms:modified>
</cp:coreProperties>
</file>