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A0C3-66A4-4D94-96FD-835C9218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22B5-77DD-4DB1-B161-B17248E5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628C9-E9C5-481F-A0F4-834ECBEE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4CA8E-BD49-48FF-9148-18FED32C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57F77-7E89-481F-9228-56452E4F2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C9CA6D-80B7-4BA3-BBEC-8C728AA61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2C142-8699-4EB5-BE50-1F7E4BE9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A6992-5C7E-4CDC-8ADA-1CBE6456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73164-2F0E-4CD3-8CCA-09942CB5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D18C6-FA8E-449A-B085-AE5D0B30F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CD5B3-547B-4380-A0CD-E127505A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54200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新生儿儿子护理方法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新生儿教育启蒙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如果无法进行母乳喂养，可以使用特制的婴儿配方奶进行人工喂养。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新生儿每天的喂养量大约在6-8次，每次的喂养量根据宝宝的体重和需求而定。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新生儿每天需要大约16-20小时的睡眠，白天和夜晚的睡眠时间大致相等。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保持安静、舒适的睡眠环境，避免强光和噪音干扰。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新生儿的睡眠姿势应该以仰卧为主，以降低婴儿猝死综合征的风险。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82" b="29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每周给新生儿洗2-3次澡，使用温和的婴儿专用洗发水和沐浴露。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每天用纱布或棉签轻轻擦拭新生儿的牙龈和舌头，以预防口腔感染和鹅口疮。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尿布更换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及时更换尿布，并使用温和的婴儿湿巾或温水清洗私处，保持干燥和清洁。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新生儿出生后，应定期进行身体检查，以确保宝宝的健康状况。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通过定期测量身高、体重、头围等指标，评估宝宝的生长情况，发现问题及时干预。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新生儿出生后应进行全面的视力、听力筛查，确保宝宝的感知器官正常。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视力、听力筛查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保持接种部位的清洁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接种后应保持宝宝接种部位的清洁，避免感染。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观察接种后的反应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接种后应密切观察宝宝有无异常反应，如发热、皮疹等，如有异常及时就医。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按照免疫程序接种疫苗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根据医生的建议，按时给宝宝接种各类疫苗，预防常见的传染病。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腹泻时应及时补充水分和电解质，调整饮食，严重时应就医。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新生儿感冒时，应注意保持室内空气流通，适当增减衣物，严重时需就医。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湿疹时应注意皮肤清洁，避免刺激，严重时应就医。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https://d.book118.com/776154200223010041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2024-09-08T22:11:11.841</cp:lastPrinted>
  <dcterms:created xsi:type="dcterms:W3CDTF">2024-09-08T14:11:11Z</dcterms:created>
  <dcterms:modified xsi:type="dcterms:W3CDTF">2024-09-08T14:11:13Z</dcterms:modified>
</cp:coreProperties>
</file>