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6B128B-451C-4A30-813B-2DF1AE93DE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6813AA-AAB1-45D3-801C-949766E321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1BF69C-A56D-4AD2-AB0E-704506CCB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94D5A7-403B-4D5F-B79C-6C86D91105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5BA630-2361-49DD-BFFE-56E39E52BD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889E36-A7CD-4D9F-AF58-A22B8A011D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B10D30-ACED-4F36-AB51-E70349368C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A5A6C8-2FA3-4883-B230-9E3C5B3E3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EB5BB6-212C-40D1-8C20-8929F6EFBC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93B8B8-36B7-4516-BCAE-E88AFFA31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85FC62-C23C-4427-8EFF-BC28E2944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5502401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《证券投资组合》ppt课件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证券投资组合基础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证券投资组合的优化方法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证券投资组合的风险管理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证券投资组合的实际应用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课程目的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本课程旨在介绍证券投资组合的基本概念、理论和实践，帮助学员掌握构建和管理证券投资组合的技能。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当前金融市场的复杂性和不确定性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随着金融市场的不断发展和全球化，投资者面临着越来越多的不确定性和风险。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证券投资组合的重要性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为了降低风险并实现投资目标，投资者需要构建有效的证券投资组合。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学员将通过案例分析和实践操作，提高对证券市场的分析和判断能力，掌握应对市场变化和风险的管理技巧。</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提高分析和判断能力</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学员将了解证券投资组合的构建原则、资产配置、风险管理和绩效评估等方面的基本概念和理论。</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理解证券投资组合的基本概念和理论</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学员将学习如何根据自身风险承受能力和投资目标，选择合适的证券品种和投资策略，构建有效的证券投资组合，并进行持续的管理和调整。</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掌握证券投资组合的构建和管理技能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证券投资组合基础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969" r="25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证券投资组合是指投资者根据自己的风险承受能力和投资目标，将资金分散投资于多种证券资产，以实现风险和收益的平衡。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证券投资组合是一种投资策略，其核心思想是将资金分散投资于不同的证券资产，以降低单一资产的风险，同时追求更高的收益。通过合理配置各类资产的比例，投资者可以控制整体投资组合的风险水平，并实现投资目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证券投资组合定义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证券投资组合的构建应遵循一定的原则，包括分散投资、长期投资、动态调整和风险控制等。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散投资是指将资金投资于不同类型的证券资产，包括股票、债券、基金等，以降低单一资产的风险。长期投资是指投资者应具备长期的投资眼光，避免受到市场短期波动的干扰。动态调整是指投资者应根据市场变化及时调整投资组合，以保持其风险和收益的平衡。风险控制是指在构建投资组合时应充分考虑各类资产的风险特性，并设定合理的风险控制目标。</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证券投资组合的构建原则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证券投资组合的种类</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总结词：证券投资组合可以根据不同的分类标准进行划分，如按投资目标、风险等级、资产类型等。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按投资目标划分，证券投资组合可分为稳健型、积极型和保守型等。稳健型投资组合以保值为主要目标，风险较小；积极型投资组合追求较高的收益，风险相对较大；保守型投资组合则介于两者之间。按风险等级划分，证券投资组合可分为低风险、中风险和高风险等类型。低风险投资组合以稳定收益为主要目标，主要投资于低风险的证券资产；高风险投资组合则追求高收益，主要投资于高风险的证券资产。按资产类型划分，证券投资组合可分为股票型、债券型、混合型和货币市场型等类型。股票型投资组合以投资股票为主，风险和收益相对较高；债券型投资组合以投资债券为主，风险和收益相对较低；混合型投资组合则介于两者之间；货币市场型投资组合主要投资于短期高信用等级的金融工具，风险和收益相对较低。</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证券投资组合的优化方法</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马科维茨投资组合理论是现代投资组合理论的基石，它通过构建一个有效的投资组合来最大化预期收益并最小化风险。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马科维茨投资组合理论的核心思想是分散投资，即通过将资金分散投资于不同的资产类别，可以降低投资组合的整体风险。该理论通过数学模型和优化算法，确定了最优投资组合的权重配置，使得在给定风险水平下获得最大预期收益或在给定期望收益水平下承担最小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马科维茨投资组合理论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资本资产定价模型(CAPM)是一种用于评估风险和预期收益之间关系的模型，它可以帮助投资者确定资产的合理价格。</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CAPM模型认为资产的预期收益由两部分组成：一是无风险收益，二是风险溢价，即投资者因承担风险而获得的额外收益。该模型通过β系数来衡量资产的系统性风险，β系数越高，说明资产的风险越大，投资者要求的预期收益也越高。CAPM模型在投资决策中具有重要的指导意义，可以帮助投资者理解市场风险和预期收益之间的关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资本资产定价模型(CAPM)</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https://d.book118.com/776155024014010034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2024-09-03T01:37:22.289</cp:lastPrinted>
  <dcterms:created xsi:type="dcterms:W3CDTF">2024-09-02T17:37:22Z</dcterms:created>
  <dcterms:modified xsi:type="dcterms:W3CDTF">2024-09-02T17:37:24Z</dcterms:modified>
</cp:coreProperties>
</file>