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HKGRER+HUVWRL+MicrosoftYaHei-Bold"/>
      <p:regular r:id="rId20"/>
    </p:embeddedFont>
    <p:embeddedFont>
      <p:font typeface="HBGOFC+MS-UIGothic"/>
      <p:regular r:id="rId21"/>
    </p:embeddedFont>
    <p:embeddedFont>
      <p:font typeface="KWKCWF+DNRPCH+MicrosoftYaHei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624F5-C546-459D-87B7-E45A2885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1592A-EA0C-44F3-928C-0373426D2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8DD16-1648-44B2-A1C4-745804E3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94DF0-9B74-4266-A4EA-1672783B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527FC-9F3B-4FC0-82DE-71B531F3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B1612-B229-48F2-B737-19CF56BE3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1A324-CF39-4145-8C17-56CBE9A1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4DFD8-CA71-449F-85C8-708F11BA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EB4E9-44FC-4E60-9295-B4F33374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2BC6-4CB5-4337-99A0-5D9418ACC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8AB2C-153A-4606-8D59-052849CE7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5103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54679" y="4713841"/>
            <a:ext cx="1848493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FFFFFF"/>
                </a:solidFill>
                <a:latin typeface="HKGRER+HUVWRL+MicrosoftYaHei-Bold"/>
                <a:cs typeface="HKGRER+HUVWRL+MicrosoftYaHei-Bold"/>
              </a:rPr>
              <a:t>po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80094" y="4699789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FFFF"/>
                </a:solidFill>
                <a:latin typeface="HBGOFC+MS-UIGothic"/>
                <a:cs typeface="HBGOF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KGRER+HUVWRL+MicrosoftYaHei-Bold"/>
                <a:cs typeface="HKGRER+HUVWR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KWKCWF+DNRPCH+MicrosoftYaHei"/>
                <a:cs typeface="KWKCWF+DNRPC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背景介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目的和意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KGRER+HUVWRL+MicrosoftYaHei-Bold"/>
                <a:cs typeface="HKGRER+HUVWR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KWKCWF+DNRPCH+MicrosoftYaHei"/>
                <a:cs typeface="KWKCWF+DNRPC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8970" y="231757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KCWF+DNRPCH+MicrosoftYaHei"/>
                <a:cs typeface="KWKCWF+DNRPC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460865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KCWF+DNRPCH+MicrosoftYaHei"/>
                <a:cs typeface="KWKCWF+DNRPCH+Microsoft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有利于从源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染和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破坏，提高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境保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性和有效性；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7658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有利于促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进经济结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整和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动经济发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展方式的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有利于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、社会和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境的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协调发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国内外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环评发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16885" y="26122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HBGOFC+MS-UIGothic"/>
                <a:cs typeface="HBGOFC+MS-UIGothic"/>
              </a:rPr>
              <a:t>国外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09355" y="261229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HBGOFC+MS-UIGothic"/>
                <a:cs typeface="HBGOFC+MS-UIGothic"/>
              </a:rPr>
              <a:t>国内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KGRER+HUVWRL+MicrosoftYaHei-Bold"/>
                <a:cs typeface="HKGRER+HUVWR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KWKCWF+DNRPCH+MicrosoftYaHei"/>
                <a:cs typeface="KWKCWF+DNRPC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划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程中存在的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缺乏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对环</a:t>
            </a: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境因素的考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境影响的滞后性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缺乏科学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划中的作用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防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00BEA8"/>
                </a:solidFill>
                <a:latin typeface="HBGOFC+MS-UIGothic"/>
                <a:cs typeface="HBGOFC+MS-UIGothic"/>
              </a:rPr>
              <a:t>境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提供科学依据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BGOFC+MS-UIGothic"/>
                <a:cs typeface="HBGOFC+MS-UIGothic"/>
              </a:rPr>
              <a:t>促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00BEA8"/>
                </a:solidFill>
                <a:latin typeface="HBGOFC+MS-UIGothic"/>
                <a:cs typeface="HBGOFC+MS-UIGothic"/>
              </a:rPr>
              <a:t>可持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00BEA8"/>
                </a:solidFill>
                <a:latin typeface="HBGOFC+MS-UIGothic"/>
                <a:cs typeface="HBGOFC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环评纳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入决策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程的必要性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HBGOFC+MS-UIGothic"/>
                <a:cs typeface="HBGOFC+MS-UIGothic"/>
              </a:rPr>
              <a:t>保障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BEA8"/>
                </a:solidFill>
                <a:latin typeface="HBGOFC+MS-UIGothic"/>
                <a:cs typeface="HBGOFC+MS-UIGothic"/>
              </a:rPr>
              <a:t>境安全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HBGOFC+MS-UIGothic"/>
                <a:cs typeface="HBGOFC+MS-UIGothic"/>
              </a:rPr>
              <a:t>提升决策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EA8"/>
                </a:solidFill>
                <a:latin typeface="HBGOFC+MS-UIGothic"/>
                <a:cs typeface="HBGOFC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HBGOFC+MS-UIGothic"/>
                <a:cs typeface="HBGOFC+MS-UIGothic"/>
              </a:rPr>
              <a:t>促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进经济转</a:t>
            </a:r>
            <a:r>
              <a:rPr sz="2000">
                <a:solidFill>
                  <a:srgbClr val="00BEA8"/>
                </a:solidFill>
                <a:latin typeface="HBGOFC+MS-UIGothic"/>
                <a:cs typeface="HBGOFC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环评纳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入决策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可以确保重大决策的制定以科学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依据，避免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境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造成不可逆的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环评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的引入可以提高决策的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科学性和民主性，使决策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程更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加透明和公正。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环评纳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入决策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程有助于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动经济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色、低碳、循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方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型，促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HBGOFC+MS-UIGothic"/>
                <a:cs typeface="HBGOF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KGRER+HUVWRL+MicrosoftYaHei-Bold"/>
                <a:cs typeface="HKGRER+HUVWRL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KWKCWF+DNRPCH+MicrosoftYaHei"/>
                <a:cs typeface="KWKCWF+DNRPCH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案例一：城市交通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划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EA8"/>
                </a:solidFill>
                <a:latin typeface="HBGOFC+MS-UIGothic"/>
                <a:cs typeface="HBGOFC+MS-UIGothic"/>
              </a:rPr>
              <a:t>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环评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HBGOFC+MS-UIGothic"/>
                <a:cs typeface="HBGOFC+MS-UIGothic"/>
              </a:rPr>
              <a:t>背景介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00BEA8"/>
                </a:solidFill>
                <a:latin typeface="HBGOFC+MS-UIGothic"/>
                <a:cs typeface="HBGOFC+MS-UIGothic"/>
              </a:rPr>
              <a:t>估内容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https://d.book118.com/776155103152010053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HKGRER+HUVWRL+MicrosoftYaHei-Bold</vt:lpstr>
      <vt:lpstr>HBGOFC+MS-UIGothic</vt:lpstr>
      <vt:lpstr>KWKCWF+DNRPCH+MicrosoftYaHei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2024-09-20T12:51:18.360</cp:lastPrinted>
  <dcterms:created xsi:type="dcterms:W3CDTF">2024-09-20T04:51:18Z</dcterms:created>
  <dcterms:modified xsi:type="dcterms:W3CDTF">2024-09-20T04:51:19Z</dcterms:modified>
</cp:coreProperties>
</file>