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9DA628-1B11-4BEC-A3F2-09DFB3912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141C97-C05D-49B6-9617-A151E926FF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8030DE-831B-41B7-89FB-28B6B9267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43D81AD-D9C7-4E70-B62E-E4076A3AC6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91D599-DABF-4235-B4B6-873621A95E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E4D25DE-D716-49DA-8A9F-43535408F7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F52A1A-7477-47C8-BCEB-E554AA9B1E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C83672-34FC-4EDC-B764-2D6F4702D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74A756-499F-4EA0-A391-00ABD77D6C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5B5AA7-0847-45CD-BD72-454C149EC3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50AF09-A445-4A47-90D5-438B22B4F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76200112202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《矩阵分析建模》ppt课件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矩阵分析基础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矩阵分析在建模中的应用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矩阵分析在数据科学中的应用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矩阵分析在金融领域的应用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矩阵分析在物理领域的应用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矩阵分析的未来发展与挑战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矩阵分析基础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1157" r="11157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矩阵是数学中一个重要的概念，它由行和列组成，表示为矩形阵列的数据结构。矩阵的性质包括对称性、逆矩阵、行列式等。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矩阵是由行和列组成的二维数组，通常表示为矩形阵列。矩阵的性质包括对称性、逆矩阵、行列式等。对称性是指矩阵的转置等于其本身，逆矩阵是指矩阵的逆运算，行列式则表示矩阵的线性变换性质。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矩阵的定义与性质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矩阵的运算是矩阵分析中的重要内容，包括加法、减法、乘法、转置等基本运算。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的加法、减法和乘法运算与普通算术运算类似，但需要注意矩阵的维度必须相匹配。转置运算则是将矩阵的行变为列，列变为行。此外，还有伴随矩阵、逆矩阵等高级运算，这些运算在解决实际问题中具有重要意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矩阵的运算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特殊类型的矩阵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特殊类型的矩阵包括对角矩阵、单位矩阵、正交矩阵等，这些矩阵具有特殊的性质和用途。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角矩阵是指除了主对角线上的元素外，其他元素都为零的矩阵。单位矩阵是所有元素都为1的特殊对角矩阵。正交矩阵是指满足转置等于逆的矩阵，它在几何变换等领域有广泛应用。此外，还有许多其他特殊类型的矩阵，如稀疏矩阵、三角矩阵等，这些矩阵在解决实际问题中具有特定的应用价值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矩阵分析在建模中的应用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637353" y="2404706"/>
            <a:ext cx="670328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271485" y="1863863"/>
            <a:ext cx="3274807" cy="327480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218543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36831" y="2181631"/>
            <a:ext cx="655436" cy="446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3642991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3661279" y="2181631"/>
            <a:ext cx="655436" cy="446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5990360" y="2058700"/>
            <a:ext cx="692012" cy="6920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08648" y="2181631"/>
            <a:ext cx="655436" cy="446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10" name="Connector 10"/>
          <p:cNvCxnSpPr/>
          <p:nvPr/>
        </p:nvCxnSpPr>
        <p:spPr>
          <a:xfrm flipH="1">
            <a:off x="273222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518866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线性方程组是建模中常见的问题，矩阵分析提供了多种求解方法，如高斯消元法、LU分解等。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75468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这些方法能够快速准确地求解大规模线性方程组，为建模提供重要的数学工具。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90683" y="3421503"/>
            <a:ext cx="2091366" cy="13971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矩阵分析还提供了误差分析，能够评估求解的精度和稳定性。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16013" r="16013"/>
          <a:stretch>
            <a:fillRect/>
          </a:stretch>
        </p:blipFill>
        <p:spPr>
          <a:xfrm>
            <a:off x="8376853" y="1993076"/>
            <a:ext cx="3064070" cy="3016380"/>
          </a:xfrm>
          <a:prstGeom prst="ellipse">
            <a:avLst/>
          </a:prstGeom>
        </p:spPr>
      </p:pic>
      <p:cxnSp>
        <p:nvCxnSpPr>
          <p:cNvPr id="15" name="Connector 15"/>
          <p:cNvCxnSpPr/>
          <p:nvPr/>
        </p:nvCxnSpPr>
        <p:spPr>
          <a:xfrm flipH="1">
            <a:off x="5100616" y="2404706"/>
            <a:ext cx="0" cy="285705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线性方程组的求解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特征值与特征向量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特征值和特征向量在建模中有着广泛的应用，如振动分析、稳定性分析等。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矩阵的特征值和特征向量能够描述系统的性质，如系统的稳定性、周期性等。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通过特征值和特征向量的计算，可以对系统进行分类和比较，为建模提供重要的依据。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5" name="Connector 5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1905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1905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E0E0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矩阵的分解是将一个复杂的矩阵分解为几个简单的、易于处理的矩阵，如LU分解、QR分解等。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因子分析是通过寻找最小的因子数目来解释数据的变异性，在数据建模中有着广泛的应用。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矩阵的分解和因子分析能够提供对数据的深入理解，帮助我们更好地进行建模和分析。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矩阵的分解与因子分析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矩阵分析在数据科学中的应用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20" r="18720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通过矩阵分解，将高维数据转换为低维数据，保留主要特征，降低数据复杂性。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利用矩阵的特征值和特征向量，提取数据中的主要成分，用于解释数据的变异性。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数据降维与主成分分析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主成分分析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数据降维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推荐系统中的矩阵分解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矩阵分解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将用户-物品评分矩阵分解为用户因子矩阵和物品因子矩阵，以预测用户对物品的评分。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协同过滤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基于用户或物品的相似度矩阵，推荐相似的物品或用户。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https://d.book118.com/776200112202010050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2024-09-16T04:03:59.191</cp:lastPrinted>
  <dcterms:created xsi:type="dcterms:W3CDTF">2024-09-15T20:03:59Z</dcterms:created>
  <dcterms:modified xsi:type="dcterms:W3CDTF">2024-09-15T20:04:01Z</dcterms:modified>
</cp:coreProperties>
</file>