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4EC2DE-29D2-4819-8404-FA605F73C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332DF-A095-44E4-BF52-3CF8C0419D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A58981-0171-4720-AD4E-1F675DB96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9FB29B-C721-4B45-A6B6-C0C97AD41E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19445E-E30D-47E5-B55A-BCBB2F18EE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7EE179-62B3-4277-AD8B-930E898C6F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9399FF-BFB1-414F-8BE2-BB3A34ADE9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F4C6DF-AD8F-49B3-BD24-3F28D47BCD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5B5B08-9B9C-43FF-8743-86B5588B99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9AED3-3467-47DC-AFE5-98549EA95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F88F3A-5BE6-464F-AD2D-DD4D9AF5A8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0101214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推动农业装备与机械化产业的区域协同发展</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汇报人：PPT可修改</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农业装备与机械化产业概述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区域协同发展理论基础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农业装备与机械化产业区域协同发展现状分析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推动农业装备与机械化产业区域协同发展策略建议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实施路径与保障措施设计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农业装备与机械化产业是现代农业发展的重要支撑</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随着农业现代化的推进，农业装备与机械化产业在农业生产中的作用日益凸显，对于提高农业生产效率、降低生产成本、促进农业可持续发展具有重要意义。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区域协同发展是推动农业装备与机械化产业升级的有效途径</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通过区域协同发展，可以实现资源共享、优势互补、市场互通，推动农业装备与机械化产业向更高层次发展。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近年来，我国农业装备与机械化产业取得了长足发展，但与发达国家相比，仍存在技术水平不高、创新能力不足、产业结构不合理等问题。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发达国家在农业装备与机械化产业方面具有较高的技术水平，且已经形成了较为完善的产业链和市场竞争格局。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国外发展现状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国内发展现状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250" r="23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本研究旨在探讨推动农业装备与机械化产业区域协同发展的有效途径和措施，为相关政策的制定和实施提供理论支持和实践指导。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本研究，可以深入了解农业装备与机械化产业的发展现状和问题，提出针对性的解决方案和发展策略，推动农业装备与机械化产业的转型升级和可持续发展。同时，本研究还可以为其他相关产业的发展提供借鉴和参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农业装备与机械化产业概述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农业装备定义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农业装备是指在农业生产过程中，用于耕种、播种、施肥、灌溉、植保、收获、运输等各个环节的机械设备和设施。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农业装备分类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根据功能和用途，农业装备可分为耕整地机械、种植施肥机械、田间管理机械、收获机械、农产品初加工机械、农用搬运机械、排灌机械、畜牧水产养殖机械等。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农业装备定义及分类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250" r="16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机械化产业是指通过机械设备和设施进行生产和服务的产业，涵盖了农业、工业、交通运输、建筑等各个领域。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机械化产业定义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机械化产业具有技术密集、资本密集、劳动力密集等特点，能够大幅提高生产效率和产品质量，降低生产成本和劳动强度，推动产业升级和转型。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机械化产业特点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机械化产业定义及特点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农业装备是机械化产业的重要组成部分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农业装备作为农业生产的重要物质基础，是机械化产业在农业领域的重要应用，对于提高农业生产效率和质量具有重要意义。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农业装备与机械化产业相互促进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农业装备的发展推动了机械化产业的进步，同时机械化产业的不断创新也为农业装备提供了更先进的技术和装备支持，二者相互促进，共同发展。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农业装备与机械化产业协同发展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农业现代化和机械化的加速推进，农业装备与机械化产业的协同发展将更加紧密。通过加强技术创新、产业升级和政策扶持等措施，可以推动农业装备与机械化产业的深度融合和协同发展，为农业现代化和乡村振兴提供有力支撑。</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农业装备与机械化产业关系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区域协同发展理论基础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区域协同发展概念及内涵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区域协同发展定义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指不同区域之间或区域内部不同组成部分之间通过相互协作、优势互补，实现经济、社会、环境等各方面的共同进步与发展。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区域协同发展内涵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包括经济协同发展、社会协同发展、环境协同发展等多个方面，强调不同区域或组成部分之间的协调与合作，以实现整体效益最大化。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990" b="99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65" b="66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区域协同发展相关理论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区域经济一体化理论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通过消除区域间贸易壁垒，促进商品、资本、劳动力等生产要素的自由流动，实现区域经济的整体发展与繁荣。</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可持续发展理论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强调经济、社会、环境的协调发展，追求在满足当前需求的同时，不损害未来世代满足其需求的能力。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协同创新理论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通过不同主体间的深度合作与资源共享，推动技术创新与产业升级，实现区域经济的持续发展与竞争力提升。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助力乡村振兴</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农业装备与机械化产业的发展对于乡村振兴具有重要意义，区域协同发展有利于推动乡村产业兴旺和农民生活富裕。</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促进农业现代化</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农业装备与机械化是农业现代化的重要标志，区域协同发展有利于推动先进农业装备和技术的普及应用，提高农业生产效率和质量。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优化资源配置</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通过区域协同发展，可以优化农业装备与机械化产业的资源配置，避免重复建设和资源浪费，提高资源利用效率。</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推动产业升级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区域协同发展可以促进农业装备与机械化产业的技术创新、产品升级和产业集聚，提升产业整体竞争力和可持续发展能力。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农业装备与机械化产业区域协同发展重要性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农业装备与机械化产业区域协同发展现状分析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https://d.book118.com/776201012145010043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2024-09-11T15:09:49.096</cp:lastPrinted>
  <dcterms:created xsi:type="dcterms:W3CDTF">2024-09-11T07:09:49Z</dcterms:created>
  <dcterms:modified xsi:type="dcterms:W3CDTF">2024-09-11T07:09:51Z</dcterms:modified>
</cp:coreProperties>
</file>