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3FFFD-B840-4980-8854-8CD8BB583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28797-B204-4F00-A483-6321643CE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EC0B9-1FF5-44D9-8A8C-E8754F052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DD09D1-8A9C-4A5C-AB3B-10ECF4232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0B733F-25E0-4921-A50B-99FFC9070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639A3B-69DD-42D0-BA61-35B96F3C3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F352B0-653B-4A07-8612-F898F159C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5FA4E4-DAAB-41DD-A354-39C2B1BEE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821CEB-5C76-467E-BE49-9B9C262EE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4B454-978D-41EC-BD2C-EF9E4E6E2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FA2EB-2942-4E99-AD87-BD24EFF52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20124205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静脉输液港护理手册\n## 1.静脉输液港概述及其重要性\n### 1.1静脉输液港的定义与分类\n### 1.2静脉输液港的发展历程与优势\n### 1.3静脉输液港在临床治疗中的应用与意义\n## 2.静脉输液港植入手术及术后护理\n### 2.1静脉输液港植入手术的步骤与注意事项\n### 2.2术后护理与观察要点\n### 2.3术后并发症的预防与处理\n## 3.静脉输液港的维护与管理\n### 3.1静脉输液港的冲洗与封管操作\n### 3.2静脉输液港的固定与舒适度维护\n### 3.3静脉输液港的定期检查与评估\n## 4.静脉输液港患者的健康教育\n### 4.1静脉输液港相关知识的普及与教育\n### 4.2静脉输液港使用过程中的注意事项与指导\n### 4.3静脉输液港患者的心理疏导与支持\n## 5.静脉输液港的拔除与处理\n### 5.1静脉输液港拔除的指征与时机\n### 5.2静脉输液港拔除的手术步骤与注意事项\n### 5.3静脉输液港拔除后的护理与观察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静脉输液港护理手册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静脉输液港概述及其重要性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0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静脉输液港（Port）是一种植入患者体内的医疗设备</a:t>
                </a:r>
                <a:endParaRPr/>
              </a:p>
            </p:txBody>
          </p:sp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用于长期静脉输液治疗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可以通过皮肤穿刺进行输液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可以减少反复静脉穿刺的痛苦</a:t>
                </a:r>
                <a:endParaRPr/>
              </a:p>
            </p:txBody>
          </p:sp>
          <p:sp>
            <p:nvSpPr>
              <p:cNvPr id="1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静脉输液港的分类</a:t>
                </a:r>
                <a:endParaRPr/>
              </a:p>
            </p:txBody>
          </p:sp>
          <p:sp>
            <p:nvSpPr>
              <p:cNvPr id="1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按植入部位分：颈部、胸部、腹部和臀部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按结构分：单腔、双腔和三腔</a:t>
                </a:r>
                <a:endParaRPr/>
              </a:p>
            </p:txBody>
          </p:sp>
          <p:sp>
            <p:nvSpPr>
              <p:cNvPr id="1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静脉输液港的定义与分类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静脉输液港的发展历程与优势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静脉输液港的发展历程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20世纪80年代开始应用于临床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90年代逐渐成为主流的静脉输液方式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目前已成为临床治疗中的重要组成部分</a:t>
                </a:r>
                <a:endParaRPr/>
              </a:p>
            </p:txBody>
          </p:sp>
          <p:pic>
            <p:nvPicPr>
              <p:cNvPr id="1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静脉输液港的优势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减少反复静脉穿刺的痛苦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方便患者日常生活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减少护理工作量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静脉输液港在临床治疗中的应用</a:t>
                </a:r>
                <a:endParaRPr/>
              </a:p>
            </p:txBody>
          </p:sp>
          <p:sp>
            <p:nvSpPr>
              <p:cNvPr id="2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化疗药物输注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抗生素输注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血液制品输注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营养液输注</a:t>
                </a:r>
                <a:endParaRPr/>
              </a:p>
            </p:txBody>
          </p:sp>
          <p:sp>
            <p:nvSpPr>
              <p:cNvPr id="2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静脉输液港在临床治疗中的意义</a:t>
                </a:r>
                <a:endParaRPr/>
              </a:p>
            </p:txBody>
          </p:sp>
          <p:sp>
            <p:nvSpPr>
              <p:cNvPr id="2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缩短患者的住院时间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降低治疗成本</a:t>
                </a:r>
                <a:endParaRPr/>
              </a:p>
            </p:txBody>
          </p:sp>
          <p:sp>
            <p:nvSpPr>
              <p:cNvPr id="2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静脉输液港在临床治疗中的应用与意义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静脉输液港植入手术及术后护理</a:t>
            </a:r>
            <a:endParaRPr/>
          </a:p>
        </p:txBody>
      </p:sp>
      <p:sp>
        <p:nvSpPr>
          <p:cNvPr id="219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20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静脉输液港植入手术的步骤与注意事项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静脉输液港植入手术的步骤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局部麻醉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切开皮肤，分离皮下组织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植入静脉输液港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缝合皮肤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静脉输液港植入手术的注意事项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严格无菌操作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选择合适的植入部位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避免损伤周围血管和神经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术后护理与观察要点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定期换药，保持伤口清洁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注意观察伤口有无感染迹象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避免剧烈运动和过度用力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观察要点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观察输液港周围皮肤有无红肿、疼痛等感染迹象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观察输液港通畅情况，有无堵塞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观察患者有无不适症状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术后并发症的预防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严格无菌操作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术后给予抗生素预防感染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术后注意休息，避免剧烈运动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术后并发症的处理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一旦发现感染，及时给予抗感染治疗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如输液港堵塞，需及时冲洗和封管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术后并发症的预防与处理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静脉输液港的维护与管理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静脉输液港的冲洗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使用生理盐水进行冲洗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每次输液前后均需冲洗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冲洗时注意观察有无阻力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静脉输液港的封管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使用肝素盐水进行封管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封管时注意推注速度和时间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封管后注意观察输液港通畅情况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静脉输液港的冲洗与封管操作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https://d.book118.com/776201242054010051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静脉输液港护理手册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2024-09-17T01:07:11.989</cp:lastPrinted>
  <dcterms:created xsi:type="dcterms:W3CDTF">2024-09-16T17:07:12Z</dcterms:created>
  <dcterms:modified xsi:type="dcterms:W3CDTF">2024-09-16T17:07:13Z</dcterms:modified>
</cp:coreProperties>
</file>