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85723-1B6E-4C53-B6A9-388F5352D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4C077-8C0A-4EA0-AFA5-87738C6A4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1F5F8B-AF39-42B4-9C44-5BD44F191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57B595-AD19-4C56-9C5F-A2DE9F2EC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2A1CF5-04BF-49B6-A651-92DEF7D59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78470C-D15D-4DF3-826D-47F7D32AE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93EC1E-B25F-469D-B3E8-06592B4A4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09959-DE35-4AE8-92A2-264686D35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37F1E-CD56-4D19-A84A-645710E32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DF469-8CA0-4350-A934-AB6E3DA1A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2D806-423C-4665-B375-1C12AFE15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202200235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防排烟系统简介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防排烟系统的工作原理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防排烟系统的应用场景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防排烟系统的维护与保养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防排烟系统是建筑物中用于控制烟雾流动的系统，旨在防止烟雾在建筑物内部积聚并快速排出。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防排烟系统的主要功能是在火灾等紧急情况下，通过控制烟雾流动，保障建筑物内人员的安全疏散和消防救援。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用于向建筑物内部输送新鲜空气，稀释烟雾，为人员提供呼吸条件。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送风系统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排烟系统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控制设备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将建筑物内部的烟雾通过排烟口、排烟管道等设备排出室外。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包括风阀、防火阀等设备，用于控制防排烟系统的运行和调节烟雾流动。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防排烟系统的组成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分为平时用防排烟系统和消防用防排烟系统。平时用防排烟系统主要用于通风和换气，而消防用防排烟系统主要用于火灾等紧急情况下的排烟和控烟。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根据气流组织方式分类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分为自然排烟和机械排烟。自然排烟依靠自然力量（如热气流上升）将烟雾排出，而机械排烟则通过机械方式（如排烟风机）强制将烟雾排出。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防排烟系统的分类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火灾发生时，烟雾探测器检测到烟雾并触发报警。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控制器接收到报警信号后，启动防排烟系统。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防排烟系统通过排烟口和送风口将烟雾排出室外，同时向室内送入新鲜空气。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防排烟系统由烟雾探测器、控制器、排烟口、送风口等组成。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当探测器检测到烟雾时，控制器会接收到报警信号并启动防排烟系统。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控制器通过控制排烟口和送风口的开关，实现排烟和送风的功能。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6042" b="16042"/>
          <a:stretch>
            <a:fillRect/>
          </a:stretch>
        </p:blipFill>
        <p:spPr>
          <a:xfrm>
            <a:off x="6603343" y="1773671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51" r="2185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防排烟系统能够在火灾发生时迅速排出室内的烟雾，降低烟雾浓度，保障人员安全。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防排烟系统能够向室内提供新鲜空气，保持室内空气流通，防止窒息。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防排烟系统的设计应符合建筑结构和消防安全要求，以确保其正常工作。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防排烟系统的应用场景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https://d.book118.com/776202200235010040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2024-09-07T13:14:21.126</cp:lastPrinted>
  <dcterms:created xsi:type="dcterms:W3CDTF">2024-09-07T05:14:21Z</dcterms:created>
  <dcterms:modified xsi:type="dcterms:W3CDTF">2024-09-07T05:14:23Z</dcterms:modified>
</cp:coreProperties>
</file>