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9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66818-B468-4EFB-AF23-81FEED1A6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C469C-8957-49A7-B3EE-9DE38390C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46DA5-9F57-4F0D-B4DE-559C5855C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C1395-C8BA-442A-9906-00C8972E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94030-24E7-42DC-A933-1EB55807F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0697B3-278F-476C-8BDA-A55771A4C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37DE4-1349-434E-8E89-BFA7782A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8C869-76AC-4A0E-9837-8769EA08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3A472-994E-44B9-B3D0-EE8248DF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D481B-A62C-451C-8089-3E42CA73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54893-CDC2-47B2-948E-A299EB464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72" r:id="rId2"/>
    <p:sldLayoutId id="2147485973" r:id="rId3"/>
    <p:sldLayoutId id="2147485974" r:id="rId4"/>
    <p:sldLayoutId id="2147485975" r:id="rId5"/>
    <p:sldLayoutId id="2147485976" r:id="rId6"/>
    <p:sldLayoutId id="2147485977" r:id="rId7"/>
    <p:sldLayoutId id="2147485978" r:id="rId8"/>
    <p:sldLayoutId id="2147485979" r:id="rId9"/>
    <p:sldLayoutId id="2147485980" r:id="rId10"/>
    <p:sldLayoutId id="21474859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15" Type="http://schemas.openxmlformats.org/officeDocument/2006/relationships/tags" Target="../tags/tag310.xml" /><Relationship Id="rId16" Type="http://schemas.openxmlformats.org/officeDocument/2006/relationships/tags" Target="../tags/tag311.xml" /><Relationship Id="rId17" Type="http://schemas.openxmlformats.org/officeDocument/2006/relationships/tags" Target="../tags/tag312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tags" Target="../tags/tag325.xml" /><Relationship Id="rId15" Type="http://schemas.openxmlformats.org/officeDocument/2006/relationships/tags" Target="../tags/tag326.xml" /><Relationship Id="rId16" Type="http://schemas.openxmlformats.org/officeDocument/2006/relationships/tags" Target="../tags/tag327.xml" /><Relationship Id="rId17" Type="http://schemas.openxmlformats.org/officeDocument/2006/relationships/tags" Target="../tags/tag328.xml" /><Relationship Id="rId18" Type="http://schemas.openxmlformats.org/officeDocument/2006/relationships/tags" Target="../tags/tag329.xml" /><Relationship Id="rId19" Type="http://schemas.openxmlformats.org/officeDocument/2006/relationships/tags" Target="../tags/tag330.xml" /><Relationship Id="rId2" Type="http://schemas.openxmlformats.org/officeDocument/2006/relationships/tags" Target="../tags/tag313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1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tags" Target="../tags/tag335.xml" /><Relationship Id="rId7" Type="http://schemas.openxmlformats.org/officeDocument/2006/relationships/tags" Target="../tags/tag336.xml" /><Relationship Id="rId8" Type="http://schemas.openxmlformats.org/officeDocument/2006/relationships/tags" Target="../tags/tag337.xml" /><Relationship Id="rId9" Type="http://schemas.openxmlformats.org/officeDocument/2006/relationships/tags" Target="../tags/tag3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12" Type="http://schemas.openxmlformats.org/officeDocument/2006/relationships/tags" Target="../tags/tag349.xml" /><Relationship Id="rId13" Type="http://schemas.openxmlformats.org/officeDocument/2006/relationships/tags" Target="../tags/tag350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tags" Target="../tags/tag345.xml" /><Relationship Id="rId9" Type="http://schemas.openxmlformats.org/officeDocument/2006/relationships/tags" Target="../tags/tag3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1.xml" /><Relationship Id="rId3" Type="http://schemas.openxmlformats.org/officeDocument/2006/relationships/tags" Target="../tags/tag352.xml" /><Relationship Id="rId4" Type="http://schemas.openxmlformats.org/officeDocument/2006/relationships/tags" Target="../tags/tag3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tags" Target="../tags/tag364.xml" /><Relationship Id="rId13" Type="http://schemas.openxmlformats.org/officeDocument/2006/relationships/tags" Target="../tags/tag365.xml" /><Relationship Id="rId14" Type="http://schemas.openxmlformats.org/officeDocument/2006/relationships/tags" Target="../tags/tag366.xml" /><Relationship Id="rId15" Type="http://schemas.openxmlformats.org/officeDocument/2006/relationships/tags" Target="../tags/tag367.xml" /><Relationship Id="rId16" Type="http://schemas.openxmlformats.org/officeDocument/2006/relationships/tags" Target="../tags/tag368.xml" /><Relationship Id="rId17" Type="http://schemas.openxmlformats.org/officeDocument/2006/relationships/tags" Target="../tags/tag369.xml" /><Relationship Id="rId18" Type="http://schemas.openxmlformats.org/officeDocument/2006/relationships/tags" Target="../tags/tag370.xml" /><Relationship Id="rId19" Type="http://schemas.openxmlformats.org/officeDocument/2006/relationships/tags" Target="../tags/tag371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ags" Target="../tags/tag360.xml" /><Relationship Id="rId9" Type="http://schemas.openxmlformats.org/officeDocument/2006/relationships/tags" Target="../tags/tag3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6.xml" /><Relationship Id="rId11" Type="http://schemas.openxmlformats.org/officeDocument/2006/relationships/tags" Target="../tags/tag387.xml" /><Relationship Id="rId12" Type="http://schemas.openxmlformats.org/officeDocument/2006/relationships/tags" Target="../tags/tag388.xml" /><Relationship Id="rId13" Type="http://schemas.openxmlformats.org/officeDocument/2006/relationships/tags" Target="../tags/tag389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tags" Target="../tags/tag383.xml" /><Relationship Id="rId8" Type="http://schemas.openxmlformats.org/officeDocument/2006/relationships/tags" Target="../tags/tag384.xml" /><Relationship Id="rId9" Type="http://schemas.openxmlformats.org/officeDocument/2006/relationships/tags" Target="../tags/tag3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0303204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输入输出PPT课件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输入输出课件介绍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输入输出课件内容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输入输出课件制作技巧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输入输出课件使用技巧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输入输出课件价值与展望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输入输出课件更新与维护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输入输出课件介绍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5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输入输出PPT课件是针对计算机科学领域的教学课件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主要内容包括输入输出设备的工作原理、分类和应用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适用于计算机科学、电子工程等相关专业的学生和教师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旨在帮助学生理解输入输出设备的工作原理和应用，提高实践操作能力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5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演示输入输出设备的使用方法和注意事项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介绍输入输出设备的基本概念和分类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讲解输入输出设备的工作原理和特点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提高学生对输入输出设备的理解和应用能力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6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输入输出概念：介绍输入输出设备的基本概念和分类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输入设备：介绍键盘、鼠标、触摸板等常见输入设备的工作原理和使用方法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输出设备：介绍显示器、打印机、投影仪等常见输出设备的工作原理和使用方法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输入输出接口：介绍USB、HDMI、VGA等常见输入输出接口的类型和功能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课件适用人群</a:t>
            </a:r>
            <a:endParaRPr lang="zh-CN" altLang="en-US"/>
          </a:p>
        </p:txBody>
      </p:sp>
      <p:sp>
        <p:nvSpPr>
          <p:cNvPr id="104971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教师：用于课堂教学，提高教学质量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2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学生：用于自学，提高学习效率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2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培训师：用于企业培训，提高员工技能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3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自学者：用于自我提升，拓宽知识面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输入输出课件内容</a:t>
            </a:r>
            <a:endParaRPr lang="zh-CN" altLang="en-US"/>
          </a:p>
        </p:txBody>
      </p:sp>
      <p:sp>
        <p:nvSpPr>
          <p:cNvPr id="10497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输入输出概念</a:t>
            </a:r>
            <a:endParaRPr lang="zh-CN" altLang="en-US"/>
          </a:p>
        </p:txBody>
      </p:sp>
      <p:sp>
        <p:nvSpPr>
          <p:cNvPr id="10499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输入输出设备：键盘、鼠标、显示器、打印机等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输入：从外部获取信息，如键盘、鼠标、触摸屏等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输出：将处理后的信息输出到外部设备，如显示器、打印机等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输入输出接口：USB、HDMI、VGA等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输入输出类型</a:t>
            </a:r>
            <a:endParaRPr lang="zh-CN" altLang="en-US"/>
          </a:p>
        </p:txBody>
      </p:sp>
      <p:sp>
        <p:nvSpPr>
          <p:cNvPr id="1050002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键盘输入：通过键盘输入字符、数字、符号等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4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鼠标输入：通过鼠标点击、拖动、滚动等方式进行输入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2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4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触摸屏输入：通过触摸屏直接输入字符、数字、符号等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6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8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0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语音输入：通过语音识别技术将语音转换为文本进行输入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2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6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图像输入：通过扫描仪、摄像头等设备将图像转换为数字信号进行输入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8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0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2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视频输入：通过视频采集设备将视频信号转换为数字信号进行输入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4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6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输入输出应用场景</a:t>
            </a:r>
            <a:endParaRPr lang="zh-CN" altLang="en-US"/>
          </a:p>
        </p:txBody>
      </p:sp>
      <p:sp>
        <p:nvSpPr>
          <p:cNvPr id="10500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企业培训：企业使用课件进行员工培训，提高员工技能和素质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教育领域：教师使用课件进行教学，学生通过课件进行学习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学术研究：研究人员使用课件进行学术研究，展示研究成果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市场营销：企业使用课件进行产品推广，吸引潜在客户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输入输出案例分析</a:t>
            </a:r>
            <a:endParaRPr lang="zh-CN" altLang="en-US"/>
          </a:p>
        </p:txBody>
      </p:sp>
      <p:sp>
        <p:nvSpPr>
          <p:cNvPr id="10501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案例三：输入输出在人机交互中的应用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案例四：输入输出在控制系统中的应用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案例一：输入输出在计算机编程中的应用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案例二：输入输出在数据传输中的应用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输入输出课件制作技巧</a:t>
            </a:r>
            <a:endParaRPr lang="zh-CN" altLang="en-US"/>
          </a:p>
        </p:txBody>
      </p:sp>
      <p:sp>
        <p:nvSpPr>
          <p:cNvPr id="1050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制作原则</a:t>
            </a:r>
            <a:endParaRPr lang="zh-CN" altLang="en-US"/>
          </a:p>
        </p:txBody>
      </p:sp>
      <p:sp>
        <p:nvSpPr>
          <p:cNvPr id="105034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明确目标：确定课件的目的和受众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内容简洁：避免过多文字和复杂图表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互动性：增加互动元素，提高观众参与度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6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视觉设计：注重色彩搭配和布局美观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技术支持：确保课件在不同设备上运行正常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反馈与调整：根据观众反馈进行修改和完善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8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8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制作流程</a:t>
            </a:r>
            <a:endParaRPr lang="zh-CN" altLang="en-US"/>
          </a:p>
        </p:txBody>
      </p:sp>
      <p:sp>
        <p:nvSpPr>
          <p:cNvPr id="1050424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确定课件主题和目标受众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6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搜集和整理相关素材和资料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8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设计课件框架和结构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30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制作课件内容，包括文字、图片、视频等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32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测试课件，确保内容无误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34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修改和完善课件，直至满意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制作工具</a:t>
            </a:r>
            <a:endParaRPr lang="zh-CN" altLang="en-US"/>
          </a:p>
        </p:txBody>
      </p:sp>
      <p:sp>
        <p:nvSpPr>
          <p:cNvPr id="10504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PowerPoint：功能强大，易于操作，适合初学者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Keynote：界面简洁，功能丰富，适合专业人士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Google幻灯片：在线制作，方便分享，适合团队协作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Prezi：动态演示，视觉效果独特，适合创意展示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https://d.book118.com/776203032044010052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9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5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Office Theme</vt:lpstr>
      <vt:lpstr>输入输出PPT课件</vt:lpstr>
      <vt:lpstr>目录</vt:lpstr>
      <vt:lpstr>输入输出课件介绍</vt:lpstr>
      <vt:lpstr>课件背景</vt:lpstr>
      <vt:lpstr>课件目的</vt:lpstr>
      <vt:lpstr>课件内容</vt:lpstr>
      <vt:lpstr>课件适用人群</vt:lpstr>
      <vt:lpstr>输入输出课件内容</vt:lpstr>
      <vt:lpstr>输入输出概念</vt:lpstr>
      <vt:lpstr>输入输出类型</vt:lpstr>
      <vt:lpstr>输入输出应用场景</vt:lpstr>
      <vt:lpstr>输入输出案例分析</vt:lpstr>
      <vt:lpstr>输入输出课件制作技巧</vt:lpstr>
      <vt:lpstr>制作原则</vt:lpstr>
      <vt:lpstr>制作流程</vt:lpstr>
      <vt:lpstr>制作工具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2024-09-18T12:45:56.406</cp:lastPrinted>
  <dcterms:created xsi:type="dcterms:W3CDTF">2024-09-18T04:45:56Z</dcterms:created>
  <dcterms:modified xsi:type="dcterms:W3CDTF">2024-09-18T04:45:58Z</dcterms:modified>
</cp:coreProperties>
</file>