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FB0D82-6F46-4F0C-92AB-48CD7234E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D5CE7-288C-4E44-8128-1AB1BD5AE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8554BB-EC84-4DAF-96C1-22500F542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D7F8F2-0181-4D8D-8E9E-04B1DDE64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6A6C03-C871-4E66-B40D-2A38D231F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807173-847E-4935-896F-B611B2110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9C2753-D5B1-41A3-A05E-C66AB29AC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380B6E-6FF3-4825-8A17-147DA9194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02222C-05EE-4E17-9BC5-96E70DB67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68543F-F8D2-4244-A9D5-A94E3F97A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9529C7-0AE9-45BA-A966-9A5407F06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20305404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若当jordan形矩阵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若当矩阵的定义与性质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若当矩阵的构造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若当矩阵的应用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若当矩阵的扩展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若当矩阵的进一步研究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若当矩阵的定义与性质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矩阵A是若当矩阵，如果存在一个可逆矩阵P，使得$P^{-1}AP$是若当块的形式。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若当块是指形式为$J=begin{bmatrix} lambda &amp; 1 &amp; 0  0 &amp; lambda &amp; 1  0 &amp; 0 &amp; lambda end{bmatrix}$的矩阵，其中$lambda$是复数。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性质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若当矩阵是正规矩阵，即$AJAJ=A$，其中J是A的若当块形式。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若当矩阵的迹等于其特征值的和。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若当矩阵的行列式等于其特征值的乘积。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特征值与特征向量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若当矩阵的特征值是其若当块的对角线元素。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若当矩阵的特征向量是对应特征值的线性组合。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若当矩阵的构造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线性无关的特征向量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对于矩阵A的每一个特征值，存在一组线性无关的特征向量。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矩阵A可相似对角化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存在可逆矩阵P，使得$P^{-1}AP$为对角矩阵。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特征值和特征向量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矩阵A的特征值和特征向量是相似对角化的基础，特征值和特征向量通过解线性方程组得到。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相似对角化的条件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构造可逆矩阵P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根据找到的特征值和特征向量，构造一个可逆矩阵P。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计算$P^{-1}AP$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计算$P^{-1}AP$，得到对角矩阵。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寻找特征值和特征向量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首先需要找到矩阵A的特征值和特征向量。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3047" r="2304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构造方法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249" b="1124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例子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假设矩阵A为$begin{bmatrix}2&amp;10&amp;2end{bmatrix}$，其特征值为2和2，对应的特征向量为$begin{bmatrix}10end{bmatrix}$和$begin{bmatrix}01end{bmatrix}$。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可逆矩阵P为$begin{bmatrix}1&amp;00&amp;1end{bmatrix}$，计算$P^{-1}AP$得到对角矩阵$begin{bmatrix}2&amp;00&amp;2end{bmatrix}$。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若当矩阵的应用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https://d.book118.com/776203054040010034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2024-09-03T07:08:42.105</cp:lastPrinted>
  <dcterms:created xsi:type="dcterms:W3CDTF">2024-09-02T23:08:42Z</dcterms:created>
  <dcterms:modified xsi:type="dcterms:W3CDTF">2024-09-02T23:08:44Z</dcterms:modified>
</cp:coreProperties>
</file>