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C59B90-6FF4-43DC-BB5C-09598FD08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ED9DD-0B27-4CB6-8C7C-735E91D5E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DB199-0C6A-4908-AD47-227B543445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A35B06-5E41-46C9-8C19-0A24B6BB23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888087-03DC-4150-BA81-24A318FAD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E52378-782B-4294-9FF9-5E646509D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CDB8D9-CF4D-4D2B-A599-61979F83B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C943F5-837C-4F62-8353-93651BD3C7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12ACBA-D28E-4A2A-A529-74632CF88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4C694-864D-4762-8853-B1DBFEDC1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FC403C-51BF-4C16-A89D-85E4B30166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03235041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《临界与极值问题》ppt课件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临界与极值的基本概念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求解临界与极值问题的方法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临界与极值问题的实际应用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研究函数在某些特定点（临界点）或区间上的性质变化，以及这些性质变化对整个系统的影响。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临界与极值问题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极值点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函数值从递增变为递减或从递减变为递增的点。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函数值达到最大或最小的点。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什么是临界与极值问题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864" r="1586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8933" r="1893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优化设计方案，提高产品性能。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工程设计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研究市场供需平衡，预测价格波动。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分析生理参数变化，制定治疗方案。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生物医学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研究物体运动规律，解释自然现象。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物理学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临界与极值问题的应用场景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02" r="1660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解决问题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解决实际问题的需要，如寻找最优解、预测未来趋势等。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学科发展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推动数学、物理学等相关学科的发展，促进学术交流与合作。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应用价值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具有广泛的应用价值，如优化资源配置、提高生产效率等。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为什么研究临界与极值问题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临界与极值的基本概念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极值的概念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极值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函数在某点的值大于或小于其邻近点的值，称为该函数在这一点上有极值。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极大值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函数在某点的左侧邻近点的函数值均小于此点的函数值，则称此点为极大值点，相应的函数值为极大值。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极小值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函数在某点的右侧邻近点的函数值均小于此点的函数值，则称此点为极小值点，相应的函数值为极小值。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无穷大值和无穷小值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当函数在某点的极限为无穷大或无穷小时，称该点为函数的无穷大值或无穷小值点。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85" b="168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极小值临界点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函数在某点的左侧邻近点的导数大于零，右侧邻近点的导数小于零，则称此点为极小值临界点。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函数在某点的导数为零或不存在，则称该点为函数的临界点。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极大值临界点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函数在某点的左侧邻近点的导数小于零，右侧邻近点的导数大于零，则称此点为极大值临界点。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临界点的概念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在定义域内，对于任意两点$x_1$和$x_2$，当$x_1 &lt; x_2$时，有$f(x_1) &lt; f(x_2)$。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单调递增函数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在定义域内，对于任意两点$x_1$和$x_2$，当$x_1 &lt; x_2$时，有$f(x_1) &gt; f(x_2)$。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单调递减函数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单调递增函数在其定义域内至多有一个极大值和一个无穷大值，单调递减函数在其定义域内至多有一个极小值和一个无穷小值。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单调性与极值的关系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604" r="18604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单调函数与极值的关系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求解临界与极值问题的方法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基础且常用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导数法是求解临界与极值问题的基本方法。通过求导数，找到函数的极值点，然后判断这些点是极大值还是极小值。这种方法适用于大多数连续可导的函数。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直观且易于理解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切线法是通过观察函数图像的切线来寻找临界点的。在切线斜率为0的地方，往往就是函数的极值点。这种方法直观易懂，但可能在处理复杂函数时效果不佳。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切线法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精确且复杂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 泰勒展开法是一种通过将函数展开成多项式来寻找临界点的方法。这种方法能够提供非常精确的结果，但计算过程较为复杂，通常只适用于具有特定性质的函数。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泰勒展开法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临界与极值问题的实际应用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https://d.book118.com/776203235041010041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2024-09-08T01:07:19.899</cp:lastPrinted>
  <dcterms:created xsi:type="dcterms:W3CDTF">2024-09-07T17:07:19Z</dcterms:created>
  <dcterms:modified xsi:type="dcterms:W3CDTF">2024-09-07T17:07:22Z</dcterms:modified>
</cp:coreProperties>
</file>