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7A8A-DC95-428A-9BF8-02FF85E06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1669C-85BD-4679-A69C-029E4F30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D457-385F-49B1-BEFA-8B8A5D9B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83EA2-D4AB-480A-AB4D-F01B7BCC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2E8BA-D1CC-49FB-8871-07C2BC72E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383FD4-8783-4B34-BF12-62F1AD52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124FB-005D-4633-92A0-D75B765A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9627C-818B-4D7A-B1EB-EF324BB1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4CC13-3CEC-45F9-91A4-6F5B7874E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08B6D-F0C5-4699-9F3E-3D92A20E8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D2230-7DA4-4F64-93F1-1A6E56BE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412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市场营销活动效果评估报告总结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营销活动成功因素分析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6" r="246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评估市场营销活动的实际效果，为未来的营销策略提供参考。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识别营销活动中存在的问题和不足，提出改进建议。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了解客户对营销活动的反馈，优化客户体验。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本次评估涵盖了公司近三个月的市场营销活动，包括线上和线下推广活动。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评估指标主要包括销售额、客户满意度、品牌知名度等。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评估数据来源于销售记录、客户调查和市场调研。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市场营销活动概述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通过社交媒体、电子邮件、网站等在线渠道进行的市场营销活动。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通过实体场所、展会、促销活动等进行的直接市场营销活动。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与其他企业或品牌合作，共同推广产品或服务的市场营销活动。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通过市场营销活动，让更多人了解和认识品牌。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通过活动刺激消费者购买欲望，提升销售额。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通过优质服务和产品，培养消费者对品牌的忠诚度。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通过活动扩大市场份额，提高市场占有率。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提高品牌知名度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建立品牌忠诚度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明确活动针对的目标消费者群体，以便制定有针对性的营销策略。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明确产品的特点和优势，以便在市场上与其他竞争产品区分开来。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选择合适的营销渠道，如社交媒体、广告、公关等，以最大化营销效果。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制定吸引消费者的促销策略，如折扣、赠品、限时优惠等。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通过对比活动前后的销售额，评估活动对销售的拉动效果。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分析活动期间的产品销售数量，了解市场需求和消费者购买意愿。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计算平均每个客户的消费额，评估消费者对产品的接受程度和购买能力。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https://d.book118.com/776204122015010100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2024-09-23T23:03:31.485</cp:lastPrinted>
  <dcterms:created xsi:type="dcterms:W3CDTF">2024-09-23T15:03:31Z</dcterms:created>
  <dcterms:modified xsi:type="dcterms:W3CDTF">2024-09-23T15:03:33Z</dcterms:modified>
</cp:coreProperties>
</file>