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A0C1B1A-A3BA-4EC5-BAFD-950FC47C49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BFB033-988F-4732-97CA-3CBF28F86C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C9F18B9-E3B3-4F50-B436-D119170771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610BF91-56A7-46FE-A852-ABF74C10B9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5D0099-98F5-4E8D-B04F-546B87FC58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BB15034-9F96-4FDD-9ABF-95C7105000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A7DA84B-FCFE-4CA8-B328-80FCDF0755C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E7140E2-AA10-457F-922A-059138C0FF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4405F4-34AD-4736-B86F-387BF16F48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195C61-2BA9-40B3-9124-1074772915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F2333C-ED2D-4AFF-9B53-8F34E1FA41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6204213010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新战略性新兴产业发展的关键支撑与保障体系研究与应用的经验分享</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汇报人：PPT可修改</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新战略性新兴产业概述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关键支撑体系研究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保障体系构建与应用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经验分享：成功案例介绍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随着全球经济的不断发展，新兴产业已成为推动经济增长的重要动力。</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全球经济变革</a:t>
            </a:r>
          </a:p>
        </p:txBody>
      </p:sp>
      <p:pic>
        <p:nvPicPr>
          <p:cNvPr id="5" name="Picture 5"/>
          <p:cNvPicPr>
            <a:picLocks noChangeAspect="1"/>
          </p:cNvPicPr>
          <p:nvPr/>
        </p:nvPicPr>
        <p:blipFill>
          <a:blip r:embed="rId2"/>
          <a:srcRect t="333" b="333"/>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传统产业面临诸多挑战，新兴产业的发展有助于实现产业结构的优化和转型升级。</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产业转型升级</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新兴产业以创新为核心，能够带动技术进步和产业升级，推动经济高质量发展。</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创新驱动发展</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
        <p:nvSpPr>
          <p:cNvPr id="25" name="AutoShape 25"/>
          <p:cNvSpPr/>
          <p:nvPr/>
        </p:nvSpPr>
        <p:spPr>
          <a:xfrm>
            <a:off x="7212425" y="26677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26" name="Connector 26"/>
          <p:cNvCxnSpPr/>
          <p:nvPr/>
        </p:nvCxnSpPr>
        <p:spPr>
          <a:xfrm flipH="1">
            <a:off x="8522661" y="2674162"/>
            <a:ext cx="0" cy="1007522"/>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7" name="AutoShape 27"/>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440775" y="3915508"/>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0" name="Connector 30"/>
          <p:cNvCxnSpPr/>
          <p:nvPr/>
        </p:nvCxnSpPr>
        <p:spPr>
          <a:xfrm flipH="1">
            <a:off x="6751011" y="3921937"/>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1" name="AutoShape 31"/>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678650" y="5144233"/>
            <a:ext cx="4325017" cy="1027472"/>
          </a:xfrm>
          <a:prstGeom prst="roundRect">
            <a:avLst>
              <a:gd name="adj" fmla="val 8330"/>
            </a:avLst>
          </a:prstGeom>
          <a:noFill/>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3" name="Connector 33"/>
          <p:cNvCxnSpPr/>
          <p:nvPr/>
        </p:nvCxnSpPr>
        <p:spPr>
          <a:xfrm flipH="1">
            <a:off x="4988886" y="5150662"/>
            <a:ext cx="0" cy="1017983"/>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4" name="AutoShape 34"/>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5440775" y="5412803"/>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01</a:t>
            </a:r>
          </a:p>
        </p:txBody>
      </p:sp>
      <p:sp>
        <p:nvSpPr>
          <p:cNvPr id="38" name="TextBox 38"/>
          <p:cNvSpPr txBox="1"/>
          <p:nvPr/>
        </p:nvSpPr>
        <p:spPr>
          <a:xfrm>
            <a:off x="7265709" y="4184077"/>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02</a:t>
            </a:r>
          </a:p>
        </p:txBody>
      </p:sp>
      <p:sp>
        <p:nvSpPr>
          <p:cNvPr id="39" name="TextBox 39"/>
          <p:cNvSpPr txBox="1"/>
          <p:nvPr/>
        </p:nvSpPr>
        <p:spPr>
          <a:xfrm>
            <a:off x="9027586" y="2936302"/>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03</a:t>
            </a:r>
          </a:p>
        </p:txBody>
      </p:sp>
      <p:sp>
        <p:nvSpPr>
          <p:cNvPr id="40" name="TextBox 40"/>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探究新兴产业发展的关键支撑要素。</a:t>
            </a:r>
          </a:p>
        </p:txBody>
      </p:sp>
      <p:sp>
        <p:nvSpPr>
          <p:cNvPr id="41" name="TextBox 41"/>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分析保障体系在新兴产业发展中的作用。</a:t>
            </a:r>
          </a:p>
        </p:txBody>
      </p:sp>
      <p:sp>
        <p:nvSpPr>
          <p:cNvPr id="42" name="TextBox 42"/>
          <p:cNvSpPr txBox="1"/>
          <p:nvPr/>
        </p:nvSpPr>
        <p:spPr>
          <a:xfrm>
            <a:off x="454963" y="4740947"/>
            <a:ext cx="2381737" cy="806572"/>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研究目的</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提出促进新兴产业发展的政策建议。</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新兴产业发展的关键支撑要素是什么？</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研究问题</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7" r="127"/>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如何构建有效的保障体系以支持新兴产业的发展？</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针对不同类型的新兴产业，应如何制定差异化的政策？</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新战略性新兴产业概述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新战略性新兴产业是指具有全局性、长远性、导向性和动态性特征，能够引领未来经济社会发展的产业领域。</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特点</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创新性、成长性、带动性、风险性和战略性。</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我国新战略性新兴产业快速发展，已经成为经济增长的重要引擎。在人工智能、大数据、生物科技、新能源等领域取得显著进展。</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未来新战略性新兴产业将呈现融合化、智能化、绿色化和服务化等趋势，推动经济社会全面进步。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发展现状与趋势</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发展趋势</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发展现状</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面临的挑战</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技术更新迅速、市场竞争激烈、政策环境多变和人才短缺等问题是新战略性新兴产业面临的主要挑战。</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面临的机遇</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全球科技创新加速、国家政策扶持力度加大、市场需求持续增长和跨界融合带来新的商业模式等是新战略性新兴产业面临的重大机遇。</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面临的挑战与机遇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关键支撑体系研究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技术研发</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加大投入，支持企业、高校和科研机构开展前沿技术研发，提升自主创新能力。</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技术转化</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推动产学研合作，加速科技成果转化，提高技术应用的效率和效益。</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创新平台</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建设技术创新平台，提供技术研发、测试验证、成果转化等一站式服务，降低创新成本。</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技术创新支撑</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教育培训</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优化教育资源，加强新兴产业领域人才培养，提高人才素质。</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人才引进</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制定优惠政策，吸引海内外高端人才，促进人才流动和合理配置。</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人才激励</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建立激励机制，鼓励人才创新创业，激发人才活力。</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人才培养与引进支撑</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制定产业发展政策，明确发展目标、重点领域和保障措施，引导产业健康发展。</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政策引导</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完善法律法规体系，保护知识产权，维护市场秩序，营造公平竞争环境。</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法规保障</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加强行业监管和服务，规范企业行为，保障产业安全。</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监管服务</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政策法规支撑</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https://d.book118.com/776204213010010050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2024-09-15T03:26:54.571</cp:lastPrinted>
  <dcterms:created xsi:type="dcterms:W3CDTF">2024-09-14T19:26:54Z</dcterms:created>
  <dcterms:modified xsi:type="dcterms:W3CDTF">2024-09-14T19:26:56Z</dcterms:modified>
</cp:coreProperties>
</file>