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15DE1A-9CC5-40EB-800C-F93262AA3F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697570-3961-4ABC-872F-787DD8CA27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CA6355-109F-4E7C-B371-CC3A1D327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FEFCDF-CD1F-41CA-85A7-C3109AB767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C1E319-994F-43D1-A031-FC38E72FA6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F4BBCF-BD95-4A70-8BE8-F125D3A3B0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8FB6BA-45FE-430C-B317-9FE3CC2D5D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5ADB8D-F0B4-41CB-AFF7-10F7F9197F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02A77F-AC6C-4C48-8933-8D9CBB0F2B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A24B82-7447-453C-9185-F8832740F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A4ACCF-F6E1-4E29-ADF3-FB53353D6C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204241153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教育部门学校管理与教育教学改革</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汇报人：PPT可修改</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教育部门学校管理现状</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教育教学改革背景与趋势</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学校管理与教育教学改革关系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教育部门学校管理优化措施</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教育教学改革实施策略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教育改革背景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当前，我国正处于全面建设社会主义现代化国家的新征程中，教育改革作为国家发展的重要组成部分，对于提高国民素质、促进社会公平、推动经济转型升级具有重要意义。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学校管理重要性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学校是教育改革的主阵地，学校管理水平直接影响教育教学质量和学校发展。加强学校管理，提高管理水平，是推进教育改革、提升教育质量的重要保障。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5969" r="5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333" r="18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本次汇报旨在向领导和同事们介绍教育部门在学校管理和教育教学改革方面的最新进展和成果，分享经验和做法，以期得到大家的指导和支持，共同推动学校管理和教育教学改革向更高水平发展。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汇报目的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本次汇报将围绕教育部门在学校管理和教育教学改革方面的政策制定、实施情况、成效评估等方面进行详细介绍。同时，结合具体案例和实践经验，分析当前存在的问题和挑战，提出相应的对策和建议。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汇报范围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教育部门学校管理现状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688" r="206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集中统一管理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当前，我国教育部门对学校实行集中统一管理，通过制定统一的教育政策、课程标准和考试制度等方式，确保学校教育的规范性和公平性。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分级管理体制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在集中统一管理的基础上，教育部门实行分级管理体制，各级教育部门在职责范围内对学校进行管理和指导，确保教育政策的贯彻和执行。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学校自主权</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尽管教育部门对学校实行集中统一管理，但学校仍具有一定的自主权。学校可以根据自身特点和实际情况，制定内部管理制度和教育教学计划，开展特色教育和教学活动。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管理体制与机制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校长负责制</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我国学校实行校长负责制，校长是学校的法定代表人，全面负责学校的教育教学和行政管理工作。</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教职工代表大会</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学校通过教职工代表大会等民主管理形式，保障教职工参与学校民主管理和监督的权利，促进学校管理的民主化和科学化。</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学生管理</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学校重视学生管理工作，通过建立完善的学生管理制度和辅导员制度等方式，加强对学生的思想政治教育、心理健康教育和学习生活指导等方面的工作。</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学校内部管理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教育经费投入</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教育部门通过财政拨款、教育附加费等多种渠道筹集教育经费，保障学校正常运转和教育教学活动的开展。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67" r="21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师资力量配置</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教育部门重视师资队伍建设，通过制定教师资格标准、加强教师培训等方式，提高教师的专业素养和教育教学能力。同时，根据学校实际情况和需求，合理配置教师资源，确保学校教育教学工作的顺利开展。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教育设施与设备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教育部门加大对学校基础设施建设的投入力度，改善学校的办学条件。同时，根据学校教育教学需要，合理配置教育设施和设备，如实验室、图书馆、体育场馆等，为师生提供良好的学习和生活环境。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教育资源配置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教育教学改革背景与趋势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随着社会经济的快速发展和科技的不断进步，传统教育模式已无法满足新时代人才培养需求。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社会变革驱动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083" r="17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教育国际化趋势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学生全面发展需求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583" r="13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全球化背景下，教育国际化成为重要趋势，要求我国教育与时俱进，培养具有国际视野的人才。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新时代学生更加注重个性化和全面发展，要求教育更加关注学生的兴趣、特长和综合素质培养。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新课程改革背景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利用现代信息技术手段，推动教学方式的变革，提高教学效果和效率。</a:t>
            </a:r>
          </a:p>
        </p:txBody>
      </p:sp>
      <p:pic>
        <p:nvPicPr>
          <p:cNvPr id="4" name="Picture 4"/>
          <p:cNvPicPr>
            <a:picLocks noChangeAspect="1"/>
          </p:cNvPicPr>
          <p:nvPr/>
        </p:nvPicPr>
        <p:blipFill>
          <a:blip r:embed="rId2"/>
          <a:srcRect l="16333" r="1633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信息化教学</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关注学生的个性差异，采用灵活多样的教学方式和手段，满足学生的不同学习需求。</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个性化教学</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加强实践教学环节，提高学生的实践能力和创新精神。</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实践性教学</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教育教学改革趋势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059" b="1105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836" b="1783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905" b="890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教育教学改革目标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培养创新人才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通过教育教学改革，培养学生的创新意识和创新能力，以适应新时代的发展需求。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促进教育公平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通过优化教育资源配置，缩小城乡、区域、校际间的教育差距，促进教育公平。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提高教育质量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通过改进教学方式和手段，提高教学效果和学生的学习质量。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04</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学校管理与教育教学改革关系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管理制度保障改革实施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学校的管理制度是教育教学改革的重要保障，合理的管理制度能够确保教育教学改革的顺利实施。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管理方法促进改革成效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学校的管理方法直接影响教育教学改革的成效，科学的管理方法有助于提高教育教学改革的效果和质量。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管理理念引导改革方向</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学校的管理理念直接影响教育教学改革的方向和深度，先进的管理理念有助于推动教育教学改革的深入进行。</a:t>
            </a:r>
          </a:p>
        </p:txBody>
      </p:sp>
      <p:pic>
        <p:nvPicPr>
          <p:cNvPr id="10" name="Picture 10"/>
          <p:cNvPicPr>
            <a:picLocks noChangeAspect="1"/>
          </p:cNvPicPr>
          <p:nvPr/>
        </p:nvPicPr>
        <p:blipFill>
          <a:blip r:embed="rId2"/>
          <a:srcRect l="5917" r="591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管理对教育教学改革的影响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https://d.book118.com/776204241153010052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2024-09-19T04:43:52.579</cp:lastPrinted>
  <dcterms:created xsi:type="dcterms:W3CDTF">2024-09-18T20:43:52Z</dcterms:created>
  <dcterms:modified xsi:type="dcterms:W3CDTF">2024-09-18T20:43:54Z</dcterms:modified>
</cp:coreProperties>
</file>