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281D8A-4938-472A-90EC-A4B2F1257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0087E-193F-40FA-A4A2-38F31860A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7EEF11-1616-4512-9AAC-82A735BAB6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A1EA21-975E-4967-B2B1-0EB61F7067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9D615F-5A6A-47D6-9138-6B7D96B5D7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16CAB3-0A90-40C4-824C-B6E7CEA67E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5BB821-92AC-4BB8-AC02-4D4CA5A8C9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E4DA4A-F1BA-4F90-82B9-5C297D3E6A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BFD521-AF7F-40DE-BE95-E708559C20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636F7D-514A-490E-AE28-3E75C6EC2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B8647-01D2-4BCE-A105-ED9BB2D39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10021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国际贸易与跨文化交流概述</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国际贸易概述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跨文化交流概述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国际贸易中跨文化交流应用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案例分析：成功跨文化交流实践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挑战与对策：提高跨文化交流能力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总结与展望：国际贸易与跨文化交流前景</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国际贸易概述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国际贸易定义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国际贸易是指不同国家和地区之间进行的商品和服务的交换活动，包括进口和出口两个方面。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国际贸易特点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贸易具有全球性、多样性、互补性和风险性等特点。全球性使得贸易活动超越国界，多样性体现在商品和服务的种类繁多，互补性则强调了各国资源的优化配置，而风险性则指贸易活动面临的市场、汇率、政治等多种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现代贸易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现代贸易则以全球化为主要特征，贸易自由化、便利化和区域化趋势加强，多边贸易体制逐渐形成。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古代贸易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古代贸易以陆路和海上丝绸之路为代表，促进了东西方之间的文化和商品交流。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近代贸易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近代贸易以工业革命的兴起为标志，欧洲国家开始大规模开展海外贸易和殖民扩张。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8917" r="1891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贸易规模持续扩大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贸易结构不断优化</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贸易保护主义抬头</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区域化合作不断加强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国际贸易现状及趋势</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随着全球化的深入发展，国际贸易规模不断扩大，商品和服务贸易总额持续增长。</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近年来，一些国家采取单边主义和贸易保护主义政策，对国际贸易造成一定冲击和挑战。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随着技术进步和产业升级，高附加值、高技术含量的商品和服务在国际贸易中的比重不断提高。</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区域化合作成为推动国际贸易发展的重要力量，各种自由贸易试验区和区域贸易安排不断涌现。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跨文化交流概述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跨文化交流定义与重要性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跨文化交流定义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跨文化交流是指不同文化背景的人们之间的信息交流，包括语言、价值观、信仰、习俗、行为方式等方面的差异。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跨文化交流重要性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随着全球化的加速发展，跨文化交流在国际贸易、外交、教育、旅游等领域中变得越来越重要。它有助于增进不同文化之间的理解，消除文化隔阂，促进国际合作与发展。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不同语言之间的差异可能导致信息传递的误解和歧义。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语言障碍</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不同文化对价值观的理解和重视程度不同，可能导致行为方式和决策依据的差异。</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文化价值观差异</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包括肢体语言、面部表情、声音语调等方面的差异，可能导致信息传递的误解。</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非语言交际障碍</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对某种文化的固定印象和偏见可能影响跨文化交流的客观性和公正性。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文化定势与偏见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跨文化交流障碍及挑战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736" b="473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了解不同文化的特点、价值观和交际方式，增强对文化差异的敏感性和包容性。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提高文化意识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学习外语和跨文化交际技巧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尊重文化差异</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建立良好关系</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掌握一门或多门外语，提高语言运用能力，同时学习跨文化交际技巧，如倾听、表达、礼仪等。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在交流中尊重对方的文化背景和价值观，避免将自己的文化标准强加于人。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通过积极互动、建立信任和共同目标，促进跨文化交流的顺利进行。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跨文化交流策略与技巧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国际贸易中跨文化交流应用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非语言沟通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除了语言本身，非语言沟通如肢体语言、面部表情和声音语调等也在跨文化交流中起到重要作用。正确理解和运用这些元素有助于增强沟通效果。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文化敏感性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在商务谈判中，了解并尊重对方的文化习俗、礼仪和禁忌是至关重要的。这有助于建立信任并促进谈判的顺利进行。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跨文化沟通技巧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掌握跨文化沟通技巧，如倾听、表达清晰、避免歧义等，有助于减少误解并提高谈判效率。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622" r="1262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商务谈判中跨文化交流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在进入新市场前，进行充分的市场调研以了解目标市场的文化特点、消费者需求和购买行为等是至关重要的。</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市场调研</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根据目标市场的文化特点，对产品进行恰当的定位和包装，以符合当地消费者的审美和购买习惯。</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产品定位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制定适应目标市场文化的营销策略，如广告、促销和推广活动，以提高品牌知名度和市场份额。</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营销策略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市场营销中跨文化交流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https://d.book118.com/776210021021010042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2024-09-09T09:17:21.980</cp:lastPrinted>
  <dcterms:created xsi:type="dcterms:W3CDTF">2024-09-09T01:17:22Z</dcterms:created>
  <dcterms:modified xsi:type="dcterms:W3CDTF">2024-09-09T01:17:24Z</dcterms:modified>
</cp:coreProperties>
</file>