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C6CFE99-DE61-4E90-982B-4D48386C37BA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4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7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0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3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6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9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2" name="PlaceHolder 2"/>
          <p:cNvSpPr>
            <a:spLocks noGrp="1"/>
          </p:cNvSpPr>
          <p:nvPr>
            <p:ph type="body" idx="46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5" name="PlaceHolder 2"/>
          <p:cNvSpPr>
            <a:spLocks noGrp="1"/>
          </p:cNvSpPr>
          <p:nvPr>
            <p:ph type="body" idx="47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E32531-FE6C-4B73-8346-31E929C25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61B093-8790-4F6A-AB35-7796FD8A5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82B365-F3C8-49EA-BBA4-33B2A9D28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983DA7-9562-40BB-89DE-98026EBF4B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E32D8F-537C-4EA6-8BD9-E7C0468E2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481473-9EE5-4861-B0AD-C4A7C60CFE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6F3EA2-6BF3-4B40-84D9-BD5248473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F7F486-DC80-48BE-AAA2-C5E5DBDD5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E565F5-F48D-4BE5-A35D-FAA341BAA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9BFDB3-3AFF-4C5E-A47E-78BD421EC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626BC5-8E0F-4423-85B4-A50BE11B1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D36F1A4-03EC-4C33-8F77-5EF13F928A1A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C236230-33F5-4050-8B0C-BD1634A9C6D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3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21003022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58544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清明节用火安全常识宣传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63120" y="5047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清明节用火安全常识宣传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清明节用火注意事项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清明节用火安全预防措施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清明节用火安全宣传效果评估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清明节用火安全法律规定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清明节用火安全责任分工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清明节用火安全总结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清明节用火安全常识宣传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什么是清明节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清明节是中国传统的重要节日，通常在每年的</a:t>
            </a: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4</a:t>
            </a: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月</a:t>
            </a: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4</a:t>
            </a: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日或</a:t>
            </a: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4</a:t>
            </a: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月</a:t>
            </a: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5</a:t>
            </a: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日，是祭扫祖先和故去亲人的日子。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清明节的起源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清明节起源于古代，最初是为了祭祀祖先和缅怀故去的亲人，后来逐渐演变成了民间踏青祭祀神灵的节日。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title"/>
          <p:cNvSpPr/>
          <p:nvPr/>
        </p:nvSpPr>
        <p:spPr>
          <a:xfrm>
            <a:off x="58356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清明节的风俗习惯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subtitle"/>
          <p:cNvSpPr/>
          <p:nvPr/>
        </p:nvSpPr>
        <p:spPr>
          <a:xfrm>
            <a:off x="1244520" y="2356560"/>
            <a:ext cx="49708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孝敬祖先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1.title"/>
          <p:cNvSpPr/>
          <p:nvPr/>
        </p:nvSpPr>
        <p:spPr>
          <a:xfrm>
            <a:off x="1243440" y="1695960"/>
            <a:ext cx="55634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扫墓祭拜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椭圆 6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椭圆 7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content.3.subtitle"/>
          <p:cNvSpPr/>
          <p:nvPr/>
        </p:nvSpPr>
        <p:spPr>
          <a:xfrm>
            <a:off x="1333440" y="5376600"/>
            <a:ext cx="57870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寄托哀思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3.title"/>
          <p:cNvSpPr/>
          <p:nvPr/>
        </p:nvSpPr>
        <p:spPr>
          <a:xfrm>
            <a:off x="1329840" y="4638600"/>
            <a:ext cx="5883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插柳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椭圆 11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1330920" y="3866400"/>
            <a:ext cx="54766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表达哀思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1329120" y="3128760"/>
            <a:ext cx="56217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烧纸钱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清明节的意义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尊重先人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孝敬祖先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怀念逝去的亲人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缅怀先人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珍惜当下生活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感恩生活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传承中华传统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人文情怀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清明节用火注意事项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为什么要宣传清明节用火安全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清明节是一个火灾多发的时刻，不注意安全容易引发火灾事故，危害社会稳定和人民生命财产安全。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清明节用火的危害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可能导致山林火灾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随意焚烧纸钱和祭品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可能引发意外事故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不慎放鞭炮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要引起重视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title"/>
          <p:cNvSpPr/>
          <p:nvPr/>
        </p:nvSpPr>
        <p:spPr>
          <a:xfrm>
            <a:off x="58356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rmAutofit fontScale="90555"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清明节用火的安全常识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subtitle"/>
          <p:cNvSpPr/>
          <p:nvPr/>
        </p:nvSpPr>
        <p:spPr>
          <a:xfrm>
            <a:off x="1244520" y="2356560"/>
            <a:ext cx="49708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title"/>
          <p:cNvSpPr/>
          <p:nvPr/>
        </p:nvSpPr>
        <p:spPr>
          <a:xfrm>
            <a:off x="1243440" y="1695960"/>
            <a:ext cx="55634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选址用火要远离树木、易燃物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椭圆 6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椭圆 7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content.3.subtitle"/>
          <p:cNvSpPr/>
          <p:nvPr/>
        </p:nvSpPr>
        <p:spPr>
          <a:xfrm>
            <a:off x="1333440" y="5376600"/>
            <a:ext cx="57870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title"/>
          <p:cNvSpPr/>
          <p:nvPr/>
        </p:nvSpPr>
        <p:spPr>
          <a:xfrm>
            <a:off x="1329840" y="4638600"/>
            <a:ext cx="5883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注意用火时间和数量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椭圆 11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content.2.subtitle"/>
          <p:cNvSpPr/>
          <p:nvPr/>
        </p:nvSpPr>
        <p:spPr>
          <a:xfrm>
            <a:off x="1330920" y="3866400"/>
            <a:ext cx="54766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title"/>
          <p:cNvSpPr/>
          <p:nvPr/>
        </p:nvSpPr>
        <p:spPr>
          <a:xfrm>
            <a:off x="1329120" y="3128760"/>
            <a:ext cx="56217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使用消防器材要得心应手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矩形 4"/>
          <p:cNvSpPr/>
          <p:nvPr/>
        </p:nvSpPr>
        <p:spPr>
          <a:xfrm>
            <a:off x="346212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2.title"/>
          <p:cNvSpPr/>
          <p:nvPr/>
        </p:nvSpPr>
        <p:spPr>
          <a:xfrm>
            <a:off x="367812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开展安全科普活动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content"/>
          <p:cNvSpPr/>
          <p:nvPr/>
        </p:nvSpPr>
        <p:spPr>
          <a:xfrm>
            <a:off x="3665160" y="323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矩形 7"/>
          <p:cNvSpPr/>
          <p:nvPr/>
        </p:nvSpPr>
        <p:spPr>
          <a:xfrm>
            <a:off x="619704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649980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加强警示标语设置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content"/>
          <p:cNvSpPr/>
          <p:nvPr/>
        </p:nvSpPr>
        <p:spPr>
          <a:xfrm>
            <a:off x="6413040" y="323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矩形 10"/>
          <p:cNvSpPr/>
          <p:nvPr/>
        </p:nvSpPr>
        <p:spPr>
          <a:xfrm>
            <a:off x="893052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9" name="content.4.title"/>
          <p:cNvSpPr/>
          <p:nvPr/>
        </p:nvSpPr>
        <p:spPr>
          <a:xfrm>
            <a:off x="916632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提升公众安全意识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content"/>
          <p:cNvSpPr/>
          <p:nvPr/>
        </p:nvSpPr>
        <p:spPr>
          <a:xfrm>
            <a:off x="9166320" y="323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title"/>
          <p:cNvSpPr/>
          <p:nvPr/>
        </p:nvSpPr>
        <p:spPr>
          <a:xfrm>
            <a:off x="454680" y="533520"/>
            <a:ext cx="10799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清明节用火安全宣传措施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矩形 14"/>
          <p:cNvSpPr/>
          <p:nvPr/>
        </p:nvSpPr>
        <p:spPr>
          <a:xfrm>
            <a:off x="71820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87084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制作宣传海报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content"/>
          <p:cNvSpPr/>
          <p:nvPr/>
        </p:nvSpPr>
        <p:spPr>
          <a:xfrm>
            <a:off x="870480" y="323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流程图: 联系 1"/>
          <p:cNvSpPr/>
          <p:nvPr/>
        </p:nvSpPr>
        <p:spPr>
          <a:xfrm>
            <a:off x="78948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流程图: 联系 2"/>
          <p:cNvSpPr/>
          <p:nvPr/>
        </p:nvSpPr>
        <p:spPr>
          <a:xfrm>
            <a:off x="37692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流程图: 联系 3"/>
          <p:cNvSpPr/>
          <p:nvPr/>
        </p:nvSpPr>
        <p:spPr>
          <a:xfrm>
            <a:off x="64998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流程图: 联系 17"/>
          <p:cNvSpPr/>
          <p:nvPr/>
        </p:nvSpPr>
        <p:spPr>
          <a:xfrm>
            <a:off x="92304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清明节用火安全宣传至关重要，只有大家共同遵守安全常识，才能有效预防火灾事故的发生，让社会更加安全和谐。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清明节用火安全预防措施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火灾预防意识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提升公众火灾意识是防范火灾的第一步。人们应该时刻警惕火灾危险，做好预防措施，严防火灾事故的发生，确保人身和财产安全。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title"/>
          <p:cNvSpPr/>
          <p:nvPr/>
        </p:nvSpPr>
        <p:spPr>
          <a:xfrm>
            <a:off x="58356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预防火灾的具体措施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subtitle"/>
          <p:cNvSpPr/>
          <p:nvPr/>
        </p:nvSpPr>
        <p:spPr>
          <a:xfrm>
            <a:off x="1244520" y="2356560"/>
            <a:ext cx="49708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防止电器故障引发火灾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1243440" y="1695960"/>
            <a:ext cx="55634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定期检查电线电器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椭圆 6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椭圆 7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3.subtitle"/>
          <p:cNvSpPr/>
          <p:nvPr/>
        </p:nvSpPr>
        <p:spPr>
          <a:xfrm>
            <a:off x="1333440" y="5376600"/>
            <a:ext cx="57870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及时扑灭初期火灾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3.title"/>
          <p:cNvSpPr/>
          <p:nvPr/>
        </p:nvSpPr>
        <p:spPr>
          <a:xfrm>
            <a:off x="1329840" y="4638600"/>
            <a:ext cx="5883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加强灭火器材准备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椭圆 11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2.subtitle"/>
          <p:cNvSpPr/>
          <p:nvPr/>
        </p:nvSpPr>
        <p:spPr>
          <a:xfrm>
            <a:off x="1330920" y="3866400"/>
            <a:ext cx="54766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杜绝电器短路、过载等问题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1329120" y="3128760"/>
            <a:ext cx="56217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做好用电安全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火灾应急措施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冷静应对火灾现场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保持冷静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通知消防部门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立即报警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有序疏散人员，尽快扑灭火源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疏散、灭火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帮助受困人员，保障生命安全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及时救援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" name="矩形 4"/>
          <p:cNvSpPr/>
          <p:nvPr/>
        </p:nvSpPr>
        <p:spPr>
          <a:xfrm>
            <a:off x="346212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367812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2.content"/>
          <p:cNvSpPr/>
          <p:nvPr/>
        </p:nvSpPr>
        <p:spPr>
          <a:xfrm>
            <a:off x="3665160" y="323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组织安全宣传活动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提高师生火灾预防意识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矩形 7"/>
          <p:cNvSpPr/>
          <p:nvPr/>
        </p:nvSpPr>
        <p:spPr>
          <a:xfrm>
            <a:off x="619704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3.title"/>
          <p:cNvSpPr/>
          <p:nvPr/>
        </p:nvSpPr>
        <p:spPr>
          <a:xfrm>
            <a:off x="649980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3.content"/>
          <p:cNvSpPr/>
          <p:nvPr/>
        </p:nvSpPr>
        <p:spPr>
          <a:xfrm>
            <a:off x="6413040" y="323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制定清明节用火安全制度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进行消防演练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矩形 10"/>
          <p:cNvSpPr/>
          <p:nvPr/>
        </p:nvSpPr>
        <p:spPr>
          <a:xfrm>
            <a:off x="893052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4.title"/>
          <p:cNvSpPr/>
          <p:nvPr/>
        </p:nvSpPr>
        <p:spPr>
          <a:xfrm>
            <a:off x="916632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4.content"/>
          <p:cNvSpPr/>
          <p:nvPr/>
        </p:nvSpPr>
        <p:spPr>
          <a:xfrm>
            <a:off x="9166320" y="323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title"/>
          <p:cNvSpPr/>
          <p:nvPr/>
        </p:nvSpPr>
        <p:spPr>
          <a:xfrm>
            <a:off x="454680" y="533520"/>
            <a:ext cx="10799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社会单位清明节用火安全技巧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矩形 14"/>
          <p:cNvSpPr/>
          <p:nvPr/>
        </p:nvSpPr>
        <p:spPr>
          <a:xfrm>
            <a:off x="71820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87084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1.content"/>
          <p:cNvSpPr/>
          <p:nvPr/>
        </p:nvSpPr>
        <p:spPr>
          <a:xfrm>
            <a:off x="870480" y="323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设置临时用火点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加强火灾巡查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流程图: 联系 1"/>
          <p:cNvSpPr/>
          <p:nvPr/>
        </p:nvSpPr>
        <p:spPr>
          <a:xfrm>
            <a:off x="78948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流程图: 联系 2"/>
          <p:cNvSpPr/>
          <p:nvPr/>
        </p:nvSpPr>
        <p:spPr>
          <a:xfrm>
            <a:off x="37692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流程图: 联系 3"/>
          <p:cNvSpPr/>
          <p:nvPr/>
        </p:nvSpPr>
        <p:spPr>
          <a:xfrm>
            <a:off x="64998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流程图: 联系 17"/>
          <p:cNvSpPr/>
          <p:nvPr/>
        </p:nvSpPr>
        <p:spPr>
          <a:xfrm>
            <a:off x="92304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清明节是一个容易发生火灾的时段，大家要时刻保持警惕，加强火灾预防意识，严格遵守用火安全规定，共同营造安全的生活环境。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清明节用火安全宣传效果评估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宣传效果评估的重要性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对清明节用火安全宣传活动的效果进行评估，是提升宣传工作质量和效果的必要环节。评估结果可以帮助我们更好地了解宣传活动的影响范围和效果程度，为今后的宣传工作提供指导和改进方向。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https://d.book118.com/776210030222010100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22</Slides>
  <Notes>10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清明节用火安全常识宣传</vt:lpstr>
      <vt:lpstr>目录</vt:lpstr>
      <vt:lpstr>第一章 清明节用火安全常识宣传</vt:lpstr>
      <vt:lpstr>什么是清明节</vt:lpstr>
      <vt:lpstr>清明节的起源</vt:lpstr>
      <vt:lpstr>PowerPoint Presentation</vt:lpstr>
      <vt:lpstr>PowerPoint Presentation</vt:lpstr>
      <vt:lpstr>第2章 清明节用火注意事项</vt:lpstr>
      <vt:lpstr> </vt:lpstr>
      <vt:lpstr>PowerPoint Presentation</vt:lpstr>
      <vt:lpstr>PowerPoint Presentation</vt:lpstr>
      <vt:lpstr>PowerPoint Presentation</vt:lpstr>
      <vt:lpstr>结尾</vt:lpstr>
      <vt:lpstr>第3章 清明节用火安全预防措施</vt:lpstr>
      <vt:lpstr> </vt:lpstr>
      <vt:lpstr>PowerPoint Presentation</vt:lpstr>
      <vt:lpstr>PowerPoint Presentation</vt:lpstr>
      <vt:lpstr>PowerPoint Presentation</vt:lpstr>
      <vt:lpstr>总结</vt:lpstr>
      <vt:lpstr>第4章 清明节用火安全宣传效果评估</vt:lpstr>
      <vt:lpstr>宣传效果评估的重要性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2024-09-25T03:02:12.848</cp:lastPrinted>
  <dcterms:created xsi:type="dcterms:W3CDTF">2024-09-24T19:02:12Z</dcterms:created>
  <dcterms:modified xsi:type="dcterms:W3CDTF">2024-09-24T19:02:14Z</dcterms:modified>
</cp:coreProperties>
</file>