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3AD19-273F-467C-A77B-D224CF5A2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CEB46-2B84-4AD8-BDB3-B7237C592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DF1B4-728C-4394-BEC6-2D1A0404D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087F8-2DF7-4BBC-A7AB-264584187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86CEB-91A4-42A3-86E9-79BBDEA6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5DA0C-D8BD-4881-908C-FA52D45A0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3E6EE-C4ED-4D1A-8C26-A2A16E90B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F50BF-6A0D-403F-AA6C-770A2A0D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DC1C2-D31D-4672-8921-29BFF561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9E50A-1C50-4A63-8AA7-7FF9C42B2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64659-0F5C-459C-8D66-5ECAB96A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1011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结节红斑的护理PPT\n## 1. 结节红斑概述及病因\n### 1.1 结节红斑的定义与特点\n### 1.2 结节红斑的发病原因\n### 1.3 结节红斑的流行病学特点\n## 2. 结节红斑的临床表现与诊断\n### 2.1 结节红斑的临床表现\n### 2.2 结节红斑的诊断标准\n### 2.3 结节红斑的鉴别诊断\n## 3. 结节红斑的治疗方法\n### 3.1 结节红斑的药物治疗\n### 3.2 结节红斑的物理治疗\n### 3.3 结节红斑的中医治疗\n## 4. 结节红斑的护理原则与方法\n### 4.1 结节红斑的一般护理\n### 4.2 结节红斑的局部护理\n### 4.3 结节红斑的心理护理\n## 5. 结节红斑的预防与康复\n### 5.1 结节红斑的预防措施\n### 5.2 结节红斑的康复指导\n### 5.3 结节红斑的长期随访与管理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结节红斑的护理PPT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结节红斑概述及病因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结节红斑是一种常见的皮肤病变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红色或紫红色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病因复杂，可能与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感染、药物、免疫反应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等因素有关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好发于四肢、躯干等部位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尤以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最为常见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对称分布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反复发作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结节红斑的定义与特点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链球菌感染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：如咽炎、扁桃体炎等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：如肺结核、淋巴结结核等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：如麻疹、风疹等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：如青霉素、头孢类抗生素等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抗疟药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：如氯喹、羟氯喹等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：如阿司匹林、布洛芬等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：如红斑狼疮、皮肌炎等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：如食物过敏、药物过敏等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结节红斑的发病原因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发病年龄</a:t>
                </a:r>
                <a:endParaRPr/>
              </a:p>
            </p:txBody>
          </p:sp>
          <p:sp>
            <p:nvSpPr>
              <p:cNvPr id="2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多发于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青少年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成人亦可发病，但较少见</a:t>
                </a:r>
                <a:endParaRPr/>
              </a:p>
            </p:txBody>
          </p:sp>
        </p:grpSp>
        <p:grpSp>
          <p:nvGrpSpPr>
            <p:cNvPr id="21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发病性别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男女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发病无明显差异</a:t>
                </a:r>
                <a:endParaRPr/>
              </a:p>
            </p:txBody>
          </p:sp>
        </p:grpSp>
        <p:grpSp>
          <p:nvGrpSpPr>
            <p:cNvPr id="21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发病季节</a:t>
                </a:r>
                <a:endParaRPr/>
              </a:p>
            </p:txBody>
          </p:sp>
          <p:sp>
            <p:nvSpPr>
              <p:cNvPr id="21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好发于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春、秋季节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   -可能与气候变化有关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结节红斑的流行病学特点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结节红斑的临床表现与诊断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结节红斑的临床表现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：红色或紫红色，质地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，按压时疼痛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：圆形或椭圆形，边缘清楚，呈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红色或紫红色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：可伴有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瘙痒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等不适感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：可影响手、膝、踝等关节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：部分患者可出现低热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：全身乏力，精神不振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根据皮肤结节、斑块等典型表现进行诊断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排除其他类似皮肤病变的可能性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：检查白细胞、红细胞、血小板等指标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结核菌素试验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：排除结核感染的可能性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：检查抗核抗体、抗双链DNA抗体等指标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结节红斑的诊断标准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结节红斑的鉴别诊断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脂溢性皮炎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好发于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头皮、面部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黄色油腻性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与结节红斑的皮疹表现不同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湿疹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好发于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四肢、躯干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多形性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，伴有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瘙痒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渗出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与结节红斑的皮疹表现不同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荨麻疹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好发于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皮肤暴露部位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风团样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，伴有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瘙痒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与结节红斑的皮疹表现不同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结节红斑的治疗方法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链球菌感染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，可使用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青霉素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头孢类抗生素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，可使用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抗结核药物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异烟肼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利福平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阿司匹林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布洛芬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等，可用于缓解关节疼痛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抗组胺药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扑尔敏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息斯敏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等，可用于缓解瘙痒症状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结节红斑的药物治疗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https://d.book118.com/776210111222010051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结节红斑的护理PPT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2024-09-17T21:08:11.070</cp:lastPrinted>
  <dcterms:created xsi:type="dcterms:W3CDTF">2024-09-17T13:08:11Z</dcterms:created>
  <dcterms:modified xsi:type="dcterms:W3CDTF">2024-09-17T13:08:12Z</dcterms:modified>
</cp:coreProperties>
</file>