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736F7-6285-4106-A0EE-E92AA99E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1B77D-3F11-4E9E-BF09-AED23E7A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8CCA8-E658-4717-9BEE-6524A060A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BA359-80D5-4F0B-BDB8-F620B884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04A33-3B78-427D-8B28-755DA134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ABF7C-A4F2-49B5-B97C-69BE7039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D9CD1-7752-4577-A30F-74C0E4F2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2FD4-DE4C-4187-B834-D7A58709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11F8C-CBE5-4A63-84F3-791DC54F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85F38-3879-4D23-88A3-457691EB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8BD88-D207-4FA7-A969-C670C1FA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11045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团队的7因素理论与实践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7因素理论框架介绍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实践应用：如何构建高效团队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案例分析：成功团队建设实例分享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总结与展望：未来团队建设趋势探讨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性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有共同的目标；成员之间相互依赖；具有协作精神；需要承担责任。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提高员工满意度和留任率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高效团队能够产生更高的绩效水平，从而提升组织的整体绩效。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团队成员之间的多样性和互补性有利于产生新的想法和解决方案，推动组织创新。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团队成员在相互合作和支持的环境中工作，能够提高工作满意度和留任率。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高效团队对组织价值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目标设定与对齐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信任与沟通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冲突与压力管理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团队建设与管理挑战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设计合理的激励机制，认可团队成员的贡献和成就，激发其积极性和创造力。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建立团队成员之间的信任关系，促进开放、坦诚的沟通，以便更好地协作和解决问题。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确保团队成员对共同目标有清晰的理解和承诺，同时保持与组织目标的对齐。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有效管理团队成员之间的冲突和压力，化解负面情绪和紧张关系，维护团队稳定和凝聚力。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7因素理论框架介绍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团队应有清晰、具体、可衡量的目标，以便成员了解他们的工作如何与团队和组织的成功相联系。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团队成员应共同致力于实现团队的愿景，该愿景应激发成员的激情和动力，促进团队的合作和凝聚力。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共享的愿景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每个团队成员都应清楚自己的角色和职责，以便能够充分发挥自己的能力和专长，为团队做出贡献。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互补的技能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团队成员应具备互补的技能和经验，以便在面对复杂任务和挑战时能够相互支持和协作。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信任的氛围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团队成员之间应建立信任关系，尊重彼此的观点和贡献，鼓励开放、诚实的沟通和交流。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团队应建立有效的沟通机制，包括定期的会议、报告和交流活动，以便成员之间能够及时分享信息、解决问题和协作完成任务。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447" r="844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团队成员应积极协作，分享资源、知识和经验，以便更好地实现团队目标。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团队成员应相互配合，协调各自的工作计划和进度，以确保团队整体工作的顺利进行。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配合默契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团队应鼓励成员提出新的想法和解决方案，以促进团队的创新和改进。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团队应提供学习和发展机会，帮助成员不断提升自己的技能和能力，以适应不断变化的市场和环境。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团队的领导者应具备有效的领导技能，能够引导团队朝着目标前进，激发成员的积极性和创造力。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支持与关怀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领导者应关注团队成员的需求和发展，提供必要的支持和关怀，以便成员能够在工作中充分发挥自己的潜力。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团队应及时认可和表扬成员的优秀表现和成就，以增强成员的自信心和归属感。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认可成就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团队应建立合理的奖励机制，根据成员的贡献和表现给予相应的奖励和激励，以激发成员的积极性和创造力。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认可与奖励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实践应用：如何构建高效团队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92" b="809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设定清晰、具体、可衡量的团队目标，确保每个成员都能理解和认同。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制定实现目标的详细计划和时间表，明确阶段性成果和评估标准。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通过宣讲、讨论、培训等方式，激发团队成员对目标和愿景的热情和动力。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明确目标与愿景，激发成员动力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https://d.book118.com/776211045023010035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2024-09-04T18:15:26.667</cp:lastPrinted>
  <dcterms:created xsi:type="dcterms:W3CDTF">2024-09-04T10:15:26Z</dcterms:created>
  <dcterms:modified xsi:type="dcterms:W3CDTF">2024-09-04T10:15:28Z</dcterms:modified>
</cp:coreProperties>
</file>