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AC67B-548E-4140-B739-5953DB167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AD6B7-B2A7-4AE8-8F2A-986E7FA37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F437A-8F92-43C7-8581-1D26D0804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18350-A4CC-41FB-8FC6-8ABBAA3C8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EEDBED-CEB2-4D3E-A7E1-DA959E122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EB2682-27B9-4071-BB84-CDC609568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65F22D-B619-47DD-920F-EF06FE2AD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96183-24C9-4153-9B90-2A3521F3E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A757B-B865-47ED-9D9F-E3252C1A2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9CBC8-0404-4BAF-94B5-E9EAE7595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DF1CF-8921-4FCF-A7AF-D4236CB8A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13032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对策题讲解ppt课件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对策题的常见类型及应对策略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对策题的答题技巧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对策题的实例解析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练习与提高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通常涉及政策、计划、组织、管理等方面的内容，需要考生具备实际工作经验和问题解决能力。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常见的题型包括“请提出解决……问题的对策”、“如何……”、“针对……提出解决方案”等。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题目要求提出具体的解决方案或措施，以解决给定的问题或实现特定的目标。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对策题的题型特点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首先需要明确题目中提出的问题或目标，理解问题的背景和关键信息。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分析问题产生的原因，找出问题的症结所在，为提出对策提供依据。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根据问题原因，提出具体的解决方案或措施，包括政策、计划、组织、管理等方面的内容。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提出对策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评估对策的可行性和预期效果，确保对策具有实际操作性和针对性。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考虑可行性和效果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对策题的解题思路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17" r="1381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对策题的常见误区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提出的对策与题目要求的问题或目标不符，偏离了题目的核心。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提出的对策过于抽象或理论化，缺乏具体的实施方案和可行性。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提出的对策没有针对问题的症结所在，无法有效解决问题。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提出的对策缺乏整体性和系统性，无法全面解决问题。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脱离题目要求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缺乏实际操作性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缺乏针对性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缺乏系统性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对策题的常见类型及应对策略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针对单一问题提出解决方案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这类题目通常只要求考生就某一具体问题提出解决方案，答题时需针对问题本身进行深入分析，并提出具体的应对措施。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单一对策题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提出多个解决方案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这类题目要求考生针对同一问题提出多个解决方案，答题时需展开思路，尽可能多地提出不同的解决方案。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多项对策题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对比不同方案的优劣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这类题目要求考生对不同的解决方案进行对比分析，阐述各自的优势和不足，并选择最优方案。需要考生对各个方案有深入的了解和评估能力。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对比分析题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综合多个因素提出对策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这类题目要求考生综合考虑多个因素，提出综合性的解决方案。答题时需全面分析问题，综合考虑各种因素，提出全面、可行的对策。需要考生具备系统思维和综合分析能力。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综合分析题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https://d.book118.com/776213032122010034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2024-09-03T18:15:57.861</cp:lastPrinted>
  <dcterms:created xsi:type="dcterms:W3CDTF">2024-09-03T10:15:57Z</dcterms:created>
  <dcterms:modified xsi:type="dcterms:W3CDTF">2024-09-03T10:15:59Z</dcterms:modified>
</cp:coreProperties>
</file>