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E1DB45-DF19-4870-99F7-B6F592172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051C46-DF28-41FE-B7A1-37D01996F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A84256-27D0-4273-974F-FA1834D3D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5EBEE1-0A31-43EC-A806-3EEF6208E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7CEE1F-0D54-4AFA-965E-FA6567203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EBA9B5-C085-4364-8FA8-6DB47C352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70F971-8A4D-4F64-BECC-3B904D043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0ACD72-0385-46A2-A8BC-142DBE000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7B84BD-1A49-4016-93FC-2D63C938F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691E11-0008-42DF-8AC7-10B9EF64F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A6F8AB-B2D8-40A2-9188-5AA59F890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21420420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营销观念发展变化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传统营销观念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现代营销观念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数字营销观念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未来营销观念展望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77" r="303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营销观念的定义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营销观念的核心是关注客户需求，以客户需求为导向，通过满足客户需求来实现企业的经营目标。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营销观念是指企业在进行营销活动时所持有的基本思想和观念，是企业制定营销战略和策略的基础。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营销观念发展变化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随着市场竞争的加剧和消费者需求的多样化，传统的营销观念已经难以满足企业发展的需要。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营销观念的发展变化是企业适应市场环境、提升竞争力的必然选择，也是企业不断创新、保持活力的关键所在。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营销观念发展变化的背景和意义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传统营销观念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以产品为中心，注重产品本身特性与功能。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产品导向观念认为消费者会购买那些他们认为最好的产品。因此，企业将重心放在产品研发和品质提升上，强调产品的独特性和优越性，而不太关注消费者需求和心理。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产品导向观念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以销售为中心，注重销售业绩和扩大市场份额。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销售导向观念认为消费者并不总是理性购买，因此企业需要采取各种促销手段来刺激消费者购买。这种观念下，企业更注重销售渠道的建设和销售团队的激励，以提高销售业绩。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销售导向观念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以市场为中心，注重消费者需求和心理。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营销导向观念认为企业应以市场为中心，深入研究消费者需求和心理，并针对这些需求进行产品、价格、渠道和促销策略的制定。这种观念强调与消费者的沟通和关系建立，以提高品牌忠诚度和市场份额。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营销导向观念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现代营销观念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社会营销导向观念强调企业营销活动不仅追求利润，还要考虑消费者和社会的长远利益，实现企业、消费者和社会的共赢。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企业需要关注社会问题，通过产品、服务和营销策略来解决社会问题，提高社会福祉。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9413" b="9413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企业需要评估其营销活动对社会的影响，并采取积极的措施来减少负面影响，如减少环境污染、保护消费者权益等。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227" b="10227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社会营销导向观念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整合营销导向观念强调企业要将各种营销活动进行整合，形成一个协调一致的营销策略，以提高营销效果。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企业需要将营销与生产、研发、供应链等环节进行整合，形成一个完整的价值链，以提高整体效率和竞争力。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企业需要将传统营销手段与数字营销、社交媒体等新兴营销手段进行整合，形成一个多元化的营销渠道。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整合营销导向观念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https://d.book118.com/776214204203010050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2024-09-16T04:20:46.083</cp:lastPrinted>
  <dcterms:created xsi:type="dcterms:W3CDTF">2024-09-15T20:20:46Z</dcterms:created>
  <dcterms:modified xsi:type="dcterms:W3CDTF">2024-09-15T20:20:47Z</dcterms:modified>
</cp:coreProperties>
</file>