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0C934-63EA-40C9-9FD7-624E0FC7A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C93A7-A79C-4595-8247-BD9947195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3FBCC-64D0-4138-A7D4-580B58E9F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24D483-B0E3-4D7A-A095-A426DBD27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E64BD3-F727-4D44-9066-59C36EB4B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079230-8ED2-4033-B750-882F25CA1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1734C1-5451-4AB0-8007-FB0A15B29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E95E29-D42D-4D16-9321-13960060C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34446F-58F2-4D9D-8298-29DE5ED52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62ED7-2A14-4D72-BFA5-350AFB3A2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F808C-0587-4BCD-B727-794891F24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215000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预防肥胖主题班会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如何预防肥胖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肥胖的应对措施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肥胖的危害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肥胖人群患高血压、冠心病、中风等疾病的风险较高。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肥胖增加心血管疾病风险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肥胖易导致糖尿病、脂肪肝等代谢性疾病。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肥胖与代谢性疾病关联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肥胖可能增加膝关节等关节的负担，导致关节炎等问题。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肥胖对骨骼和关节的压力增加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肥胖女性可能出现月经不调、多囊卵巢综合症等问题，肥胖男性则可能影响精子质量。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肥胖影响生育能力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肥胖对身体健康的影响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肥胖者易出现心理压力和焦虑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肥胖可能给生活带来诸多不便，如行动不便、求职受阻等，导致心理压力和焦虑情绪的产生。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肥胖者易受歧视和嘲笑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社会对肥胖的偏见可能导致肥胖者遭受歧视和嘲笑，影响其自尊心和自信心。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肥胖者易产生自卑心理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由于外貌和体型的改变，肥胖者可能产生自卑心理，影响其社交和人际关系。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肥胖对心理健康的影响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054" b="50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肥胖对生活品质的影响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肥胖影响日常活动能力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肥胖可能导致行动不便，影响日常活动能力，降低生活质量。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肥胖影响睡眠质量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肥胖可能引起睡眠呼吸暂停综合症等问题，影响睡眠质量。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肥胖增加经济负担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肥胖可能增加医疗费用和生活成本，给家庭带来经济负担。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肥胖的原因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31" r="73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不良饮食习惯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摄入过多高热量、高脂肪和高糖分的食物，导致能量摄入过多。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频繁食用快餐、零食和加工食品，缺乏营养均衡的饮食。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过量进食，缺乏饱腹感，导致能量过剩。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不按时吃饭或过度节食，影响身体正常代谢和能量消耗。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高热量饮食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快餐文化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暴饮暴食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饮食不规律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久坐不动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运动不足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交通方式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缺乏兴趣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缺乏运动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80" r="8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7986" r="798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长时间坐着工作、学习或娱乐，缺乏身体活动。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没有足够的运动时间和强度，身体无法消耗多余的能量。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过度依赖交通工具，缺乏步行、骑车等身体活动。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对运动缺乏兴趣或认为运动与生活无关。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肥胖具有家族聚集性，可能与遗传基因有关。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家族遗传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00" b="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先天性缺陷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58" b="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遗传易感性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某些先天性缺陷可能导致代谢异常，增加肥胖风险。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某些基因可能增加个体对肥胖的易感性。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情绪不稳定、压力过大、焦虑等心理因素可能导致暴饮暴食或过度进食。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生活环境、社会环境、文化背景等可能影响饮食习惯和身体活动水平。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958" r="11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某些药物可能导致体重增加或影响身体代谢。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其他原因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如何预防肥胖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https://d.book118.com/776215000135010034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2024-09-03T22:03:20.567</cp:lastPrinted>
  <dcterms:created xsi:type="dcterms:W3CDTF">2024-09-03T14:03:20Z</dcterms:created>
  <dcterms:modified xsi:type="dcterms:W3CDTF">2024-09-03T14:03:22Z</dcterms:modified>
</cp:coreProperties>
</file>