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46EABF-6802-48FF-8EA4-8EBA956FD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C39FF-4E32-432F-BE59-2A69218B9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CEBE0-4EB0-4971-95EA-2A00AA342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865E3A-3817-4574-9E35-B96F3D810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46CEBB-0AB9-4704-8D72-081C1DE0C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C83424-BFD0-4050-8204-5258B52BA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1E74FA-7A9D-4606-91E6-546DEBFE7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BEB60D-7400-49AF-B0E7-DAA865CAE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F28329-DE6B-46AC-B499-44048091E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85176-88A1-4242-8170-EF5E36D5B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CA913D-A778-4201-B3ED-40F29E709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2150021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优质护理考核课件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优质护理的核心要素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未来优质护理的发展趋势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优质护理概述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优质护理是指在护理工作中，以病人为中心，强化基础护理，全面落实护理责任制，深化护理专业内涵，整体提升护理服务水平。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优质护理强调对病人的全面照顾，注重细节和人文关怀，通过科学的管理和专业的技能，提供高效、安全、优质的护理服务。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优质护理能够满足病人的需求，提高病人对护理工作的满意度，增强病人的信任感。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提高病人满意度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促进医护人员成长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优质护理能够提高医疗质量，减少医疗差错和纠纷，提升医院的整体形象。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优质护理能够促进医护人员的成长和发展，提高他们的专业素养和服务意识。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039" b="903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39" b="20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15" b="28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优质护理的发展历程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起源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优质护理起源于20世纪60年代的美国，当时由于医疗技术的飞速发展，人们对护理服务的需求也越来越高。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引入中国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20世纪90年代，中国开始引入优质护理的理念和实践，并在全国范围内推广。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目前，优质护理已经成为中国护理工作的重点之一，各大医院都在积极推进优质护理工作，提高服务水平。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优质护理的核心要素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586" r="315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确保患者在接受护理服务过程中的安全，预防不良事件和事故的发生。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建立严格的质量管理体系，确保护理服务的高质量和标准化。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患者安全与质量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优化护理服务流程，提高工作效率，减少患者等待时间和重复检查。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根据患者的具体情况和需求，提供个性化的护理服务。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护理服务流程优化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719" r="27719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加强护士的专业技能培训，提高护理服务水平。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培养护士良好的职业素养，增强服务意识，提高患者满意度。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护士素质与能力提升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护理管理与团队建设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加强护士之间的协作与沟通，形成高效的工作氛围。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管理能力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提升护士长的管理能力，确保团队的正常运转和护理质量的持续提升。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5" r="2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建立完善的护理教育与培训体系，为护士提供持续的职业发展机会。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培训内容应涵盖护理理论知识、技能操作、法律法规等多个方面。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教育内容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护理教育与培训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优质护理实践案例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全面提升、患者满意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该医院通过优化护理服务流程，提高护士个人素质，加强团队建设等措施，全面提升了护理服务质量，患者满意度显著提高。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案例一：某医院优质护理实践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效率提升、质量保障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该科室针对原有护理服务流程存在的问题，进行了全面的优化改进，有效提高了工作效率，并确保了护理服务质量。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案例二：某科室的护理服务流程优化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https://d.book118.com/776215002135010034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2024-09-03T22:03:21.783</cp:lastPrinted>
  <dcterms:created xsi:type="dcterms:W3CDTF">2024-09-03T14:03:21Z</dcterms:created>
  <dcterms:modified xsi:type="dcterms:W3CDTF">2024-09-03T14:03:23Z</dcterms:modified>
</cp:coreProperties>
</file>