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78B852-DA31-43A4-A175-95BA4D18CD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FCBA44-8D3F-4AE8-A6B3-F67FBAB5B5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0F5082-2E9D-4F33-BC9A-DC9CFD1F6B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7BE396-A77F-4C9E-8CD8-BDBB806C23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7668B5-2EFA-4FA8-AA2F-F8B1300930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6347AD-91F9-4D14-8D37-2B8A358081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985109-5FBF-44A3-A271-DE15146430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A6D57E-5C85-4BFB-8F3D-37FBB59029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25B538-76D6-4780-9F41-55CBEFCB1F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929955-3860-4A9A-B8B1-E2D5266EF6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BC840A-6FE7-475B-8567-11502E9EEB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22124112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硬件加速网络安全</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硬件加速网络安全简介
 网络安全威胁与挑战
 硬件加速技术原理及应用
 硬件加速网络安全优势
 硬件加速网络安全实现方式
 硬件加速网络安全应用场景
 硬件加速网络安全发展趋势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硬件加速网络安全简介</a:t>
            </a:r>
          </a:p>
        </p:txBody>
      </p:sp>
      <p:sp>
        <p:nvSpPr>
          <p:cNvPr id="3" name="Subtitle 2"/>
          <p:cNvSpPr>
            <a:spLocks noGrp="1"/>
          </p:cNvSpPr>
          <p:nvPr>
            <p:ph type="subTitle" idx="1"/>
          </p:nvPr>
        </p:nvSpPr>
        <p:spPr/>
        <p:txBody>
          <a:bodyPr/>
          <a:lstStyle/>
          <a:p>
            <a:r>
              <a:t>硬件加速网络安全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硬件加速网络安全简介</a:t>
            </a:r>
          </a:p>
        </p:txBody>
      </p:sp>
      <p:sp>
        <p:nvSpPr>
          <p:cNvPr id="3" name="Content Placeholder 2"/>
          <p:cNvSpPr>
            <a:spLocks noGrp="1"/>
          </p:cNvSpPr>
          <p:nvPr>
            <p:ph sz="half" idx="2"/>
          </p:nvPr>
        </p:nvSpPr>
        <p:spPr/>
        <p:txBody>
          <a:bodyPr/>
          <a:lstStyle/>
          <a:p>
            <a:r>
              <a:t>1.硬件加速网络安全是通过专用硬件提升网络安全性能的技术。随着网络攻击的复杂性和规模的不断提升，传统的软件处理方式已无法满足高性能、高吞吐量的需求，硬件加速技术逐渐成为网络安全领域的重要发展趋势。</a:t>
            </a:r>
          </a:p>
          <a:p>
            <a:r>
              <a:t>2.硬件加速技术可利用专用芯片、FPGA、ASIC等硬件，对加密、解密、防火墙、入侵检测与防御等安全操作进行高效处理，大幅提升网络安全的处理性能。</a:t>
            </a:r>
          </a:p>
          <a:p>
            <a:r>
              <a:t>3.硬件加速技术能够更好地应对DDoS、高级持久性威胁（APT）等复杂攻击，提高安全防护的实时性和有效性。</a:t>
            </a:r>
          </a:p>
          <a:p/>
        </p:txBody>
      </p:sp>
      <p:sp>
        <p:nvSpPr>
          <p:cNvPr id="4" name="Text Placeholder 3"/>
          <p:cNvSpPr>
            <a:spLocks noGrp="1"/>
          </p:cNvSpPr>
          <p:nvPr>
            <p:ph type="body" idx="3"/>
          </p:nvPr>
        </p:nvSpPr>
        <p:spPr/>
        <p:txBody>
          <a:bodyPr/>
          <a:lstStyle/>
          <a:p>
            <a:r>
              <a:t>硬件加速网络安全的优势</a:t>
            </a:r>
          </a:p>
        </p:txBody>
      </p:sp>
      <p:sp>
        <p:nvSpPr>
          <p:cNvPr id="5" name="Content Placeholder 4"/>
          <p:cNvSpPr>
            <a:spLocks noGrp="1"/>
          </p:cNvSpPr>
          <p:nvPr>
            <p:ph sz="half" idx="4"/>
          </p:nvPr>
        </p:nvSpPr>
        <p:spPr/>
        <p:txBody>
          <a:bodyPr/>
          <a:lstStyle/>
          <a:p>
            <a:r>
              <a:t>1.性能提升：硬件加速技术可以大幅提升网络安全设备的处理性能，满足大规模网络流量的安全需求。</a:t>
            </a:r>
          </a:p>
          <a:p>
            <a:r>
              <a:t>2.降低成本：通过硬件加速，可以减少CPU的负载，降低服务器的成本和维护成本。</a:t>
            </a:r>
          </a:p>
          <a:p>
            <a:r>
              <a:t>3.提高安全性：硬件加速技术可以提高安全防护的实时性和有效性，更好地应对复杂攻击。</a:t>
            </a:r>
          </a:p>
          <a:p/>
        </p:txBody>
      </p:sp>
      <p:sp>
        <p:nvSpPr>
          <p:cNvPr id="6" name="Text Placeholder 5"/>
          <p:cNvSpPr>
            <a:spLocks noGrp="1"/>
          </p:cNvSpPr>
          <p:nvPr>
            <p:ph type="body" idx="1"/>
          </p:nvPr>
        </p:nvSpPr>
        <p:spPr/>
        <p:txBody>
          <a:bodyPr/>
          <a:lstStyle/>
          <a:p>
            <a:r>
              <a:t>硬件加速网络安全简介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硬件加速网络安全简介</a:t>
            </a:r>
          </a:p>
        </p:txBody>
      </p:sp>
      <p:sp>
        <p:nvSpPr>
          <p:cNvPr id="3" name="Text Placeholder 2"/>
          <p:cNvSpPr>
            <a:spLocks noGrp="1"/>
          </p:cNvSpPr>
          <p:nvPr>
            <p:ph type="body" idx="1"/>
          </p:nvPr>
        </p:nvSpPr>
        <p:spPr/>
        <p:txBody>
          <a:bodyPr/>
          <a:lstStyle/>
          <a:p>
            <a:r>
              <a:t>硬件加速网络安全的应用场景</a:t>
            </a:r>
          </a:p>
        </p:txBody>
      </p:sp>
      <p:sp>
        <p:nvSpPr>
          <p:cNvPr id="4" name="Content Placeholder 3"/>
          <p:cNvSpPr>
            <a:spLocks noGrp="1"/>
          </p:cNvSpPr>
          <p:nvPr>
            <p:ph sz="half" idx="2"/>
          </p:nvPr>
        </p:nvSpPr>
        <p:spPr/>
        <p:txBody>
          <a:bodyPr/>
          <a:lstStyle/>
          <a:p>
            <a:r>
              <a:t>1.防火墙：通过硬件加速技术，可以大幅提高防火墙的处理性能，实现对大规模网络流量的实时过滤和监控。</a:t>
            </a:r>
          </a:p>
          <a:p>
            <a:r>
              <a:t>2.入侵检测与防御系统（IDS/IPS）：硬件加速技术可以提高IDS/IPS的检测和防御能力，实时发现并阻止网络攻击。</a:t>
            </a:r>
          </a:p>
          <a:p>
            <a:r>
              <a:t>3.加密通信：通过硬件加速加密和解密操作，可以提高加密通信的性能和安全性。</a:t>
            </a:r>
          </a:p>
          <a:p>
            <a:r>
              <a:t>以上内容仅供参考，如需获取更多信息，建议您查阅专业的网络安全文献或咨询网络安全专家。</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网络安全威胁与挑战</a:t>
            </a:r>
          </a:p>
        </p:txBody>
      </p:sp>
      <p:sp>
        <p:nvSpPr>
          <p:cNvPr id="3" name="Subtitle 2"/>
          <p:cNvSpPr>
            <a:spLocks noGrp="1"/>
          </p:cNvSpPr>
          <p:nvPr>
            <p:ph type="subTitle" idx="1"/>
          </p:nvPr>
        </p:nvSpPr>
        <p:spPr/>
        <p:txBody>
          <a:bodyPr/>
          <a:lstStyle/>
          <a:p>
            <a:r>
              <a:t>硬件加速网络安全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网络安全威胁与挑战</a:t>
            </a:r>
          </a:p>
        </p:txBody>
      </p:sp>
      <p:sp>
        <p:nvSpPr>
          <p:cNvPr id="3" name="Text Placeholder 2"/>
          <p:cNvSpPr>
            <a:spLocks noGrp="1"/>
          </p:cNvSpPr>
          <p:nvPr>
            <p:ph type="body" idx="1"/>
          </p:nvPr>
        </p:nvSpPr>
        <p:spPr/>
        <p:txBody>
          <a:bodyPr/>
          <a:lstStyle/>
          <a:p>
            <a:r>
              <a:t>恶意软件与攻击</a:t>
            </a:r>
          </a:p>
        </p:txBody>
      </p:sp>
      <p:sp>
        <p:nvSpPr>
          <p:cNvPr id="4" name="Content Placeholder 3"/>
          <p:cNvSpPr>
            <a:spLocks noGrp="1"/>
          </p:cNvSpPr>
          <p:nvPr>
            <p:ph sz="half" idx="2"/>
          </p:nvPr>
        </p:nvSpPr>
        <p:spPr/>
        <p:txBody>
          <a:bodyPr/>
          <a:lstStyle/>
          <a:p>
            <a:r>
              <a:t>1.恶意软件数量持续增长，攻击手段愈发复杂。</a:t>
            </a:r>
          </a:p>
          <a:p>
            <a:r>
              <a:t>2.勒索软件攻击对企业和个人数据安全构成严重威胁。</a:t>
            </a:r>
          </a:p>
          <a:p>
            <a:r>
              <a:t>3.先进的持久性威胁（APT）攻击成为网络安全重大挑战。</a:t>
            </a:r>
          </a:p>
          <a:p/>
        </p:txBody>
      </p:sp>
      <p:sp>
        <p:nvSpPr>
          <p:cNvPr id="5" name="Text Placeholder 4"/>
          <p:cNvSpPr>
            <a:spLocks noGrp="1"/>
          </p:cNvSpPr>
          <p:nvPr>
            <p:ph type="body" idx="3"/>
          </p:nvPr>
        </p:nvSpPr>
        <p:spPr/>
        <p:txBody>
          <a:bodyPr/>
          <a:lstStyle/>
          <a:p>
            <a:r>
              <a:t>数据泄露与隐私侵犯</a:t>
            </a:r>
          </a:p>
        </p:txBody>
      </p:sp>
      <p:sp>
        <p:nvSpPr>
          <p:cNvPr id="6" name="Content Placeholder 5"/>
          <p:cNvSpPr>
            <a:spLocks noGrp="1"/>
          </p:cNvSpPr>
          <p:nvPr>
            <p:ph sz="half" idx="4"/>
          </p:nvPr>
        </p:nvSpPr>
        <p:spPr/>
        <p:txBody>
          <a:bodyPr/>
          <a:lstStyle/>
          <a:p>
            <a:r>
              <a:t>1.数据泄露事件频繁，个人隐私受到严重威胁。</a:t>
            </a:r>
          </a:p>
          <a:p>
            <a:r>
              <a:t>2.云计算和大数据技术的应用增加了数据泄露风险。</a:t>
            </a:r>
          </a:p>
          <a:p>
            <a:r>
              <a:t>3.企业需加强数据保护措施，以确保数据安全。</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网络安全威胁与挑战</a:t>
            </a:r>
          </a:p>
        </p:txBody>
      </p:sp>
      <p:sp>
        <p:nvSpPr>
          <p:cNvPr id="3" name="Content Placeholder 2"/>
          <p:cNvSpPr>
            <a:spLocks noGrp="1"/>
          </p:cNvSpPr>
          <p:nvPr>
            <p:ph sz="half" idx="2"/>
          </p:nvPr>
        </p:nvSpPr>
        <p:spPr/>
        <p:txBody>
          <a:bodyPr/>
          <a:lstStyle/>
          <a:p>
            <a:r>
              <a:t>1.网络钓鱼和社交工程攻击愈发普遍，欺骗手段愈发高明。</a:t>
            </a:r>
          </a:p>
          <a:p>
            <a:r>
              <a:t>2.通过电子邮件、社交媒体等渠道实施攻击，骗取个人信息和敏感数据。</a:t>
            </a:r>
          </a:p>
          <a:p>
            <a:r>
              <a:t>3.提高个人信息安全意识，防范网络钓鱼和社交工程攻击。</a:t>
            </a:r>
          </a:p>
          <a:p/>
        </p:txBody>
      </p:sp>
      <p:sp>
        <p:nvSpPr>
          <p:cNvPr id="4" name="Text Placeholder 3"/>
          <p:cNvSpPr>
            <a:spLocks noGrp="1"/>
          </p:cNvSpPr>
          <p:nvPr>
            <p:ph type="body" idx="3"/>
          </p:nvPr>
        </p:nvSpPr>
        <p:spPr/>
        <p:txBody>
          <a:bodyPr/>
          <a:lstStyle/>
          <a:p>
            <a:r>
              <a:t>IoT设备安全</a:t>
            </a:r>
          </a:p>
        </p:txBody>
      </p:sp>
      <p:sp>
        <p:nvSpPr>
          <p:cNvPr id="5" name="Content Placeholder 4"/>
          <p:cNvSpPr>
            <a:spLocks noGrp="1"/>
          </p:cNvSpPr>
          <p:nvPr>
            <p:ph sz="half" idx="4"/>
          </p:nvPr>
        </p:nvSpPr>
        <p:spPr/>
        <p:txBody>
          <a:bodyPr/>
          <a:lstStyle/>
          <a:p>
            <a:r>
              <a:t>1.IoT设备数量激增，设备安全漏洞成为网络安全新威胁。</a:t>
            </a:r>
          </a:p>
          <a:p>
            <a:r>
              <a:t>2.IoT设备易受到攻击，可能导致网络瘫痪和数据泄露。</a:t>
            </a:r>
          </a:p>
          <a:p>
            <a:r>
              <a:t>3.加强IoT设备安全管理和防护，确保设备安全可靠。</a:t>
            </a:r>
          </a:p>
          <a:p/>
        </p:txBody>
      </p:sp>
      <p:sp>
        <p:nvSpPr>
          <p:cNvPr id="6" name="Text Placeholder 5"/>
          <p:cNvSpPr>
            <a:spLocks noGrp="1"/>
          </p:cNvSpPr>
          <p:nvPr>
            <p:ph type="body" idx="1"/>
          </p:nvPr>
        </p:nvSpPr>
        <p:spPr/>
        <p:txBody>
          <a:bodyPr/>
          <a:lstStyle/>
          <a:p>
            <a:r>
              <a:t>网络钓鱼与社交工程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网络安全威胁与挑战</a:t>
            </a:r>
          </a:p>
        </p:txBody>
      </p:sp>
      <p:sp>
        <p:nvSpPr>
          <p:cNvPr id="3" name="Text Placeholder 2"/>
          <p:cNvSpPr>
            <a:spLocks noGrp="1"/>
          </p:cNvSpPr>
          <p:nvPr>
            <p:ph type="body" idx="1"/>
          </p:nvPr>
        </p:nvSpPr>
        <p:spPr/>
        <p:txBody>
          <a:bodyPr/>
          <a:lstStyle/>
          <a:p>
            <a:r>
              <a:t>5G网络安全</a:t>
            </a:r>
          </a:p>
        </p:txBody>
      </p:sp>
      <p:sp>
        <p:nvSpPr>
          <p:cNvPr id="4" name="Content Placeholder 3"/>
          <p:cNvSpPr>
            <a:spLocks noGrp="1"/>
          </p:cNvSpPr>
          <p:nvPr>
            <p:ph sz="half" idx="2"/>
          </p:nvPr>
        </p:nvSpPr>
        <p:spPr/>
        <p:txBody>
          <a:bodyPr/>
          <a:lstStyle/>
          <a:p>
            <a:r>
              <a:t>1.5G技术快速发展，网络安全威胁随之增加。</a:t>
            </a:r>
          </a:p>
          <a:p>
            <a:r>
              <a:t>2.5G网络安全需要加强技术研发和标准制定，确保网络安全可靠。</a:t>
            </a:r>
          </a:p>
          <a:p>
            <a:r>
              <a:t>3.加强5G网络安全监管和管理，防范网络攻击和数据泄露。</a:t>
            </a:r>
          </a:p>
          <a:p/>
        </p:txBody>
      </p:sp>
      <p:sp>
        <p:nvSpPr>
          <p:cNvPr id="5" name="Text Placeholder 4"/>
          <p:cNvSpPr>
            <a:spLocks noGrp="1"/>
          </p:cNvSpPr>
          <p:nvPr>
            <p:ph type="body" idx="3"/>
          </p:nvPr>
        </p:nvSpPr>
        <p:spPr/>
        <p:txBody>
          <a:bodyPr/>
          <a:lstStyle/>
          <a:p>
            <a:r>
              <a:t>网络安全法律法规与合规要求</a:t>
            </a:r>
          </a:p>
        </p:txBody>
      </p:sp>
      <p:sp>
        <p:nvSpPr>
          <p:cNvPr id="6" name="Content Placeholder 5"/>
          <p:cNvSpPr>
            <a:spLocks noGrp="1"/>
          </p:cNvSpPr>
          <p:nvPr>
            <p:ph sz="half" idx="4"/>
          </p:nvPr>
        </p:nvSpPr>
        <p:spPr/>
        <p:txBody>
          <a:bodyPr/>
          <a:lstStyle/>
          <a:p>
            <a:r>
              <a:t>1.网络安全法律法规不断完善，对企业和个人提出更高要求。</a:t>
            </a:r>
          </a:p>
          <a:p>
            <a:r>
              <a:t>2.企业需要加强网络安全合规管理，确保符合法律法规要求。</a:t>
            </a:r>
          </a:p>
          <a:p>
            <a:r>
              <a:t>3.加强网络安全宣传教育，提高全民网络安全意识和法律意识。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硬件加速技术原理及应用</a:t>
            </a:r>
          </a:p>
        </p:txBody>
      </p:sp>
      <p:sp>
        <p:nvSpPr>
          <p:cNvPr id="3" name="Subtitle 2"/>
          <p:cNvSpPr>
            <a:spLocks noGrp="1"/>
          </p:cNvSpPr>
          <p:nvPr>
            <p:ph type="subTitle" idx="1"/>
          </p:nvPr>
        </p:nvSpPr>
        <p:spPr/>
        <p:txBody>
          <a:bodyPr/>
          <a:lstStyle/>
          <a:p>
            <a:r>
              <a:t>硬件加速网络安全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硬件加速技术原理及应用</a:t>
            </a:r>
          </a:p>
        </p:txBody>
      </p:sp>
      <p:sp>
        <p:nvSpPr>
          <p:cNvPr id="3" name="Text Placeholder 2"/>
          <p:cNvSpPr>
            <a:spLocks noGrp="1"/>
          </p:cNvSpPr>
          <p:nvPr>
            <p:ph type="body" idx="1"/>
          </p:nvPr>
        </p:nvSpPr>
        <p:spPr/>
        <p:txBody>
          <a:bodyPr/>
          <a:lstStyle/>
          <a:p>
            <a:r>
              <a:t>硬件加速技术原理</a:t>
            </a:r>
          </a:p>
        </p:txBody>
      </p:sp>
      <p:sp>
        <p:nvSpPr>
          <p:cNvPr id="4" name="Content Placeholder 3"/>
          <p:cNvSpPr>
            <a:spLocks noGrp="1"/>
          </p:cNvSpPr>
          <p:nvPr>
            <p:ph sz="half" idx="2"/>
          </p:nvPr>
        </p:nvSpPr>
        <p:spPr/>
        <p:txBody>
          <a:bodyPr/>
          <a:lstStyle/>
          <a:p>
            <a:r>
              <a:t>1.硬件加速技术利用专用硬件资源，提高处理特定任务的效率，例如加密、解密、防火墙过滤等。</a:t>
            </a:r>
          </a:p>
          <a:p>
            <a:r>
              <a:t>2.通过硬件并行处理和数据预处理，大幅提升网络安全任务的处理速度和性能。</a:t>
            </a:r>
          </a:p>
          <a:p>
            <a:r>
              <a:t>3.硬件加速技术能够减轻CPU负载，提高整体系统性能和稳定性。</a:t>
            </a:r>
          </a:p>
          <a:p/>
        </p:txBody>
      </p:sp>
      <p:sp>
        <p:nvSpPr>
          <p:cNvPr id="5" name="Text Placeholder 4"/>
          <p:cNvSpPr>
            <a:spLocks noGrp="1"/>
          </p:cNvSpPr>
          <p:nvPr>
            <p:ph type="body" idx="3"/>
          </p:nvPr>
        </p:nvSpPr>
        <p:spPr/>
        <p:txBody>
          <a:bodyPr/>
          <a:lstStyle/>
          <a:p>
            <a:r>
              <a:t>硬件加速技术应用</a:t>
            </a:r>
          </a:p>
        </p:txBody>
      </p:sp>
      <p:sp>
        <p:nvSpPr>
          <p:cNvPr id="6" name="Content Placeholder 5"/>
          <p:cNvSpPr>
            <a:spLocks noGrp="1"/>
          </p:cNvSpPr>
          <p:nvPr>
            <p:ph sz="half" idx="4"/>
          </p:nvPr>
        </p:nvSpPr>
        <p:spPr/>
        <p:txBody>
          <a:bodyPr/>
          <a:lstStyle/>
          <a:p>
            <a:r>
              <a:t>1.在防火墙过滤中，硬件加速技术可以快速识别并处理恶意流量，提高防御能力。</a:t>
            </a:r>
          </a:p>
          <a:p>
            <a:r>
              <a:t>2.在加密通信中，硬件加速技术可提高加密和解密速度，确保数据传输的安全性和效率。</a:t>
            </a:r>
          </a:p>
          <a:p>
            <a:r>
              <a:t>3.在入侵检测和防护系统（IDS/IPS）中，硬件加速技术能够快速分析网络流量，实时检测和阻止潜在威胁。</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硬件加速技术原理及应用</a:t>
            </a:r>
          </a:p>
        </p:txBody>
      </p:sp>
      <p:sp>
        <p:nvSpPr>
          <p:cNvPr id="3" name="Text Placeholder 2"/>
          <p:cNvSpPr>
            <a:spLocks noGrp="1"/>
          </p:cNvSpPr>
          <p:nvPr>
            <p:ph type="body" idx="1"/>
          </p:nvPr>
        </p:nvSpPr>
        <p:spPr/>
        <p:txBody>
          <a:bodyPr/>
          <a:lstStyle/>
          <a:p>
            <a:r>
              <a:t>发展趋势</a:t>
            </a:r>
          </a:p>
        </p:txBody>
      </p:sp>
      <p:sp>
        <p:nvSpPr>
          <p:cNvPr id="4" name="Content Placeholder 3"/>
          <p:cNvSpPr>
            <a:spLocks noGrp="1"/>
          </p:cNvSpPr>
          <p:nvPr>
            <p:ph sz="half" idx="2"/>
          </p:nvPr>
        </p:nvSpPr>
        <p:spPr/>
        <p:txBody>
          <a:bodyPr/>
          <a:lstStyle/>
          <a:p>
            <a:r>
              <a:t>1.随着网络攻击的复杂性和多样性的增加，硬件加速技术在网络安全领域的应用将更加广泛。</a:t>
            </a:r>
          </a:p>
          <a:p>
            <a:r>
              <a:t>2.未来硬件加速技术将与人工智能、机器学习等技术相结合，提高网络安全防御的智能化和自动化水平。</a:t>
            </a:r>
          </a:p>
          <a:p>
            <a:r>
              <a:t>3.随着5G、物联网等新技术的发展，硬件加速技术将在保护大规模、高速网络通信安全方面发挥更大作用。</a:t>
            </a:r>
          </a:p>
          <a:p/>
        </p:txBody>
      </p:sp>
      <p:sp>
        <p:nvSpPr>
          <p:cNvPr id="5" name="Text Placeholder 4"/>
          <p:cNvSpPr>
            <a:spLocks noGrp="1"/>
          </p:cNvSpPr>
          <p:nvPr>
            <p:ph type="body" idx="3"/>
          </p:nvPr>
        </p:nvSpPr>
        <p:spPr/>
        <p:txBody>
          <a:bodyPr/>
          <a:lstStyle/>
          <a:p>
            <a:r>
              <a:t>前沿技术</a:t>
            </a:r>
          </a:p>
        </p:txBody>
      </p:sp>
      <p:sp>
        <p:nvSpPr>
          <p:cNvPr id="6" name="Content Placeholder 5"/>
          <p:cNvSpPr>
            <a:spLocks noGrp="1"/>
          </p:cNvSpPr>
          <p:nvPr>
            <p:ph sz="half" idx="4"/>
          </p:nvPr>
        </p:nvSpPr>
        <p:spPr/>
        <p:txBody>
          <a:bodyPr/>
          <a:lstStyle/>
          <a:p>
            <a:r>
              <a:t>1.智能网卡（SmartNIC）作为一种前沿的硬件加速技术，将网络安全功能集成到网卡中，提高处理效率。</a:t>
            </a:r>
          </a:p>
          <a:p>
            <a:r>
              <a:t>2.FPGA（现场可编程门阵列）作为一种高度灵活的硬件加速平台，可针对不同网络安全任务进行定制化加速。</a:t>
            </a:r>
          </a:p>
          <a:p>
            <a:r>
              <a:t>3.量子计算技术的发展将为硬件加速技术带来新的机遇和挑战，有望在未来进一步提高网络安全防御能力。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硬件加速网络安全优势</a:t>
            </a:r>
          </a:p>
        </p:txBody>
      </p:sp>
      <p:sp>
        <p:nvSpPr>
          <p:cNvPr id="3" name="Subtitle 2"/>
          <p:cNvSpPr>
            <a:spLocks noGrp="1"/>
          </p:cNvSpPr>
          <p:nvPr>
            <p:ph type="subTitle" idx="1"/>
          </p:nvPr>
        </p:nvSpPr>
        <p:spPr/>
        <p:txBody>
          <a:bodyPr/>
          <a:lstStyle/>
          <a:p>
            <a:r>
              <a:t>硬件加速网络安全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硬件加速网络安全优势</a:t>
            </a:r>
          </a:p>
        </p:txBody>
      </p:sp>
      <p:sp>
        <p:nvSpPr>
          <p:cNvPr id="3" name="Text Placeholder 2"/>
          <p:cNvSpPr>
            <a:spLocks noGrp="1"/>
          </p:cNvSpPr>
          <p:nvPr>
            <p:ph type="body" idx="1"/>
          </p:nvPr>
        </p:nvSpPr>
        <p:spPr/>
        <p:txBody>
          <a:bodyPr/>
          <a:lstStyle/>
          <a:p>
            <a:r>
              <a:t>性能提升</a:t>
            </a:r>
          </a:p>
        </p:txBody>
      </p:sp>
      <p:sp>
        <p:nvSpPr>
          <p:cNvPr id="4" name="Content Placeholder 3"/>
          <p:cNvSpPr>
            <a:spLocks noGrp="1"/>
          </p:cNvSpPr>
          <p:nvPr>
            <p:ph sz="half" idx="2"/>
          </p:nvPr>
        </p:nvSpPr>
        <p:spPr/>
        <p:txBody>
          <a:bodyPr/>
          <a:lstStyle/>
          <a:p>
            <a:r>
              <a:t>1.硬件加速技术可以大幅提升网络安全设备的性能，使其能够更高效地处理大量的网络流量和数据。</a:t>
            </a:r>
          </a:p>
          <a:p>
            <a:r>
              <a:t>2.通过专用硬件进行加密、解密、数据过滤等操作，可以减轻CPU的负担，提高整体系统性能。</a:t>
            </a:r>
          </a:p>
          <a:p>
            <a:r>
              <a:t>3.性能提升有助于实现对更高级别网络攻击的实时检测和防御，提高网络安全水平。</a:t>
            </a:r>
          </a:p>
          <a:p/>
        </p:txBody>
      </p:sp>
      <p:sp>
        <p:nvSpPr>
          <p:cNvPr id="5" name="Text Placeholder 4"/>
          <p:cNvSpPr>
            <a:spLocks noGrp="1"/>
          </p:cNvSpPr>
          <p:nvPr>
            <p:ph type="body" idx="3"/>
          </p:nvPr>
        </p:nvSpPr>
        <p:spPr/>
        <p:txBody>
          <a:bodyPr/>
          <a:lstStyle/>
          <a:p>
            <a:r>
              <a:t>降低成本</a:t>
            </a:r>
          </a:p>
        </p:txBody>
      </p:sp>
      <p:sp>
        <p:nvSpPr>
          <p:cNvPr id="6" name="Content Placeholder 5"/>
          <p:cNvSpPr>
            <a:spLocks noGrp="1"/>
          </p:cNvSpPr>
          <p:nvPr>
            <p:ph sz="half" idx="4"/>
          </p:nvPr>
        </p:nvSpPr>
        <p:spPr/>
        <p:txBody>
          <a:bodyPr/>
          <a:lstStyle/>
          <a:p>
            <a:r>
              <a:t>1.硬件加速技术可以降低网络安全设备的功耗和冷却成本，提高能效比。</a:t>
            </a:r>
          </a:p>
          <a:p>
            <a:r>
              <a:t>2.专用硬件可以延长设备的使用寿命，减少更换和维修的成本。</a:t>
            </a:r>
          </a:p>
          <a:p>
            <a:r>
              <a:t>3.通过硬件加速，可以提高设备处理效率，减少需要投入的设备和人力成本。</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硬件加速网络安全优势</a:t>
            </a:r>
          </a:p>
        </p:txBody>
      </p:sp>
      <p:sp>
        <p:nvSpPr>
          <p:cNvPr id="3" name="Text Placeholder 2"/>
          <p:cNvSpPr>
            <a:spLocks noGrp="1"/>
          </p:cNvSpPr>
          <p:nvPr>
            <p:ph type="body" idx="1"/>
          </p:nvPr>
        </p:nvSpPr>
        <p:spPr/>
        <p:txBody>
          <a:bodyPr/>
          <a:lstStyle/>
          <a:p>
            <a:r>
              <a:t>增强可扩展性</a:t>
            </a:r>
          </a:p>
        </p:txBody>
      </p:sp>
      <p:sp>
        <p:nvSpPr>
          <p:cNvPr id="4" name="Content Placeholder 3"/>
          <p:cNvSpPr>
            <a:spLocks noGrp="1"/>
          </p:cNvSpPr>
          <p:nvPr>
            <p:ph sz="half" idx="2"/>
          </p:nvPr>
        </p:nvSpPr>
        <p:spPr/>
        <p:txBody>
          <a:bodyPr/>
          <a:lstStyle/>
          <a:p>
            <a:r>
              <a:t>1.硬件加速技术可以使网络安全设备更好地应对不断增长的网络流量和数据量，提高可扩展性。</a:t>
            </a:r>
          </a:p>
          <a:p>
            <a:r>
              <a:t>2.通过添加更多的硬件加速卡或模块，可以轻松地扩展设备的处理能力。</a:t>
            </a:r>
          </a:p>
          <a:p>
            <a:r>
              <a:t>3.增强可扩展性有助于网络安全设备适应未来网络的发展需求。</a:t>
            </a:r>
          </a:p>
          <a:p/>
        </p:txBody>
      </p:sp>
      <p:sp>
        <p:nvSpPr>
          <p:cNvPr id="5" name="Text Placeholder 4"/>
          <p:cNvSpPr>
            <a:spLocks noGrp="1"/>
          </p:cNvSpPr>
          <p:nvPr>
            <p:ph type="body" idx="3"/>
          </p:nvPr>
        </p:nvSpPr>
        <p:spPr/>
        <p:txBody>
          <a:bodyPr/>
          <a:lstStyle/>
          <a:p>
            <a:r>
              <a:t>提高可靠性</a:t>
            </a:r>
          </a:p>
        </p:txBody>
      </p:sp>
      <p:sp>
        <p:nvSpPr>
          <p:cNvPr id="6" name="Content Placeholder 5"/>
          <p:cNvSpPr>
            <a:spLocks noGrp="1"/>
          </p:cNvSpPr>
          <p:nvPr>
            <p:ph sz="half" idx="4"/>
          </p:nvPr>
        </p:nvSpPr>
        <p:spPr/>
        <p:txBody>
          <a:bodyPr/>
          <a:lstStyle/>
          <a:p>
            <a:r>
              <a:t>1.硬件加速技术可以提高网络安全设备的可靠性和稳定性，减少故障和宕机的风险。</a:t>
            </a:r>
          </a:p>
          <a:p>
            <a:r>
              <a:t>2.专用硬件可以实现更高级别的数据加密和容错能力，确保网络安全和数据完整性。</a:t>
            </a:r>
          </a:p>
          <a:p>
            <a:r>
              <a:t>3.提高可靠性有助于保证网络服务的持续可用性和业务连续性。</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硬件加速网络安全优势</a:t>
            </a:r>
          </a:p>
        </p:txBody>
      </p:sp>
      <p:sp>
        <p:nvSpPr>
          <p:cNvPr id="3" name="Text Placeholder 2"/>
          <p:cNvSpPr>
            <a:spLocks noGrp="1"/>
          </p:cNvSpPr>
          <p:nvPr>
            <p:ph type="body" idx="1"/>
          </p:nvPr>
        </p:nvSpPr>
        <p:spPr/>
        <p:txBody>
          <a:bodyPr/>
          <a:lstStyle/>
          <a:p>
            <a:r>
              <a:t>优化用户体验</a:t>
            </a:r>
          </a:p>
        </p:txBody>
      </p:sp>
      <p:sp>
        <p:nvSpPr>
          <p:cNvPr id="4" name="Content Placeholder 3"/>
          <p:cNvSpPr>
            <a:spLocks noGrp="1"/>
          </p:cNvSpPr>
          <p:nvPr>
            <p:ph sz="half" idx="2"/>
          </p:nvPr>
        </p:nvSpPr>
        <p:spPr/>
        <p:txBody>
          <a:bodyPr/>
          <a:lstStyle/>
          <a:p>
            <a:r>
              <a:t>1.硬件加速技术可以大幅降低网络安全设备对CPU资源的占用，提高用户体验。</a:t>
            </a:r>
          </a:p>
          <a:p>
            <a:r>
              <a:t>2.通过硬件加速，可以减少网络延迟和卡顿现象，提高网络连接的流畅性和稳定性。</a:t>
            </a:r>
          </a:p>
          <a:p>
            <a:r>
              <a:t>3.优化用户体验有助于提高用户对网络安全设备的满意度和信任度。</a:t>
            </a:r>
          </a:p>
          <a:p/>
        </p:txBody>
      </p:sp>
      <p:sp>
        <p:nvSpPr>
          <p:cNvPr id="5" name="Text Placeholder 4"/>
          <p:cNvSpPr>
            <a:spLocks noGrp="1"/>
          </p:cNvSpPr>
          <p:nvPr>
            <p:ph type="body" idx="3"/>
          </p:nvPr>
        </p:nvSpPr>
        <p:spPr/>
        <p:txBody>
          <a:bodyPr/>
          <a:lstStyle/>
          <a:p>
            <a:r>
              <a:t>推动技术创新</a:t>
            </a:r>
          </a:p>
        </p:txBody>
      </p:sp>
      <p:sp>
        <p:nvSpPr>
          <p:cNvPr id="6" name="Content Placeholder 5"/>
          <p:cNvSpPr>
            <a:spLocks noGrp="1"/>
          </p:cNvSpPr>
          <p:nvPr>
            <p:ph sz="half" idx="4"/>
          </p:nvPr>
        </p:nvSpPr>
        <p:spPr/>
        <p:txBody>
          <a:bodyPr/>
          <a:lstStyle/>
          <a:p>
            <a:r>
              <a:t>1.硬件加速技术是推动网络安全领域技术创新的重要手段之一，可以促进新技术的研发和应用。</a:t>
            </a:r>
          </a:p>
          <a:p>
            <a:r>
              <a:t>2.通过不断引入新的硬件加速技术和方案，可以提高网络安全设备的性能和功能，满足不断变化的安全需求。</a:t>
            </a:r>
          </a:p>
          <a:p>
            <a:r>
              <a:t>3.推动技术创新有助于提升我国在全球网络安全领域的竞争力和地位。</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https://d.book118.com/776221241124010034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硬件加速网络安全简介</vt:lpstr>
      <vt:lpstr> 硬件加速网络安全简介</vt:lpstr>
      <vt:lpstr> 硬件加速网络安全简介</vt:lpstr>
      <vt:lpstr> 网络安全威胁与挑战</vt:lpstr>
      <vt:lpstr> 网络安全威胁与挑战</vt:lpstr>
      <vt:lpstr> 网络安全威胁与挑战</vt:lpstr>
      <vt:lpstr> 网络安全威胁与挑战</vt:lpstr>
      <vt:lpstr> 硬件加速技术原理及应用</vt:lpstr>
      <vt:lpstr> 硬件加速技术原理及应用</vt:lpstr>
      <vt:lpstr> 硬件加速技术原理及应用</vt:lpstr>
      <vt:lpstr> 硬件加速网络安全优势</vt:lpstr>
      <vt:lpstr> 硬件加速网络安全优势</vt:lpstr>
      <vt:lpstr> 硬件加速网络安全优势</vt:lpstr>
      <vt:lpstr> 硬件加速网络安全优势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2024-09-03T20:07:48.343</cp:lastPrinted>
  <dcterms:created xsi:type="dcterms:W3CDTF">2024-09-03T12:07:48Z</dcterms:created>
  <dcterms:modified xsi:type="dcterms:W3CDTF">2024-09-03T12:07:50Z</dcterms:modified>
</cp:coreProperties>
</file>