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ED0A2-46E2-4D4B-9992-5F35D50F6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81F79-5E3E-44B9-997D-8A8D7E2E1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24B1E-28D6-4DCF-9783-237C2402B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72761-9AF0-4A20-8D8B-BC698C96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B02C8C-8D7E-4B62-B9A8-5560A4F5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48B223-8080-4E7A-857D-EBF154C49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741A8-41D6-4A89-A12C-FFE40070D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ADA1F-B36A-4548-AA2E-CEE0ACB05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D6F46-725D-46C3-9C5A-F00DB65F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89B12-D893-49CC-A01A-91DFB5C8E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86F58-23C7-4B5E-9FFF-984DE1AB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22003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中考英语专题复习培训完形填空考点总结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Skills for solving cloze test questions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of frequently tested vocabulary and phrases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Sentence structure and grammar test points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 structure and logical relationships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Practical exercises and answering skills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Objectives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To improve students' ability to understand and use English language through cloze test practice, focusing on grammar, vocabulary, and reading comprehension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Importance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Cloze tests are widely used in English language exams to assess students' language proficiency Regular practice helps students familiarize themselves with the test format and improve their test taking skills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Training objectives and importance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comprehension cloze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Evaluate students' understanding of a text by asking them to fill in missing words or phrases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Grammar clone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Tests students' knowledge of grammar rules and their ability to apply them in context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cloze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Assessments students' vocabulary knowledge and their ability to choose the correct word based on context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Introduction to cloze test types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Identifying key areas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Summarizing exam points helps students identify the key areas they need to focus on when preparing for the exam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Effective learning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By knowing the exam points, students can prioritize their study time and effort, leading to more effective learning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Improving test scores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Familiarity with the exam format and content can boost students' confidence and improve their performance on the actual test day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significance of summarizing exam points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Skills for solving cloze test questions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Skimming the text quickly to grasp the general idea and main points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Paying attention to the topic presence of each paragraph to understand the main content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Identifying the gene and writing style to help understand the overall structure and tone of the text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3458" b="13458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Quick reading to understand the main idea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Reading each presence carefully to understand the specific meaning and context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Analyzing the grammar and vocabulary of each presence to determine the most suitable answer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0118" b="3011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Considering the logical relationship between senses to ensure coherence and consistency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792" b="1779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Read carefully presence by presence and choose the answer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Using contextual clues to help determine the meaning of unknown words or phrases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Brainstorming possible answers by considering synonyms, antonyms, and related words or phrases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Referring to the overall context and theme of the text to elite implicit answers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Context connections, brainstorming answers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49" b="63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Review the entire text and determine any issues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Checking the completed text to ensure that all answers are consistent with the overall meaning and structure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Eliminating any objective errors or omissions that may have been missed during the initial reading and answering process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Reading the text one more time to confirm that all answers make sense in the given context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of frequently tested vocabulary and phrases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Common nouns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should be family with a wide range of common nouns, including but not limited to school supplies, family members, food, clothing, transportation, animals, plants, occurrences, places, and events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Prop nouns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It is important to recognize and use proper nouns correctly, specifically when referring to specific people, places, or things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Abstract nouns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Abstract concepts such as love, happiness, safety, justice, and freedom are often tested in cloze tests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Noun vocabulary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Verbal vocabulary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Verbs that describe states of being, such as be, see, appear, and come, are also frequently tested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Verbs of state and being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Action verbs are essential for describing events and activities Students should be able to identify and use a variety of action verbs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Verbs of Action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Verbs that express feelings and emotions, such as love, hate, like, dislike, fear, and hope, are commonly tested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Verbs of feeling and emotion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https://d.book118.com/776222003144010051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2024-09-17T13:22:23.478</cp:lastPrinted>
  <dcterms:created xsi:type="dcterms:W3CDTF">2024-09-17T05:22:23Z</dcterms:created>
  <dcterms:modified xsi:type="dcterms:W3CDTF">2024-09-17T05:22:25Z</dcterms:modified>
</cp:coreProperties>
</file>