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76591-BD9D-45EA-9E1B-0B27192C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A0C86-E424-4F48-B06B-4047ADEC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ABDD9-3E0D-4ACE-A7BF-2F7562C1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2224C-FDA8-4517-A9DC-95516029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DB9A8-8F84-4FA3-849A-70D9DC15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C370D-895A-4727-B32E-139EF61F3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1A45D-7FDD-4A4A-A08A-F1B1B289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930E4-49FF-4C8C-9A81-B78C87E7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56050-A1F5-40AA-B313-A5D21A8DA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5DE6-3D5A-46DC-A807-8DF4F519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CECC4-E091-4C17-900B-79CF155E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303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学习平台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电子书籍包括专业教材、临床指南、护理实践手册等，内容涵盖了护理理论、实践技能、护理伦理等多个方面。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电子书籍具有便携、易保存、易更新等优点，方便护士随时随地学习，提高学习效率和知识储备。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电子书籍是护士培训的重要资源之一，提供了丰富的专业知识和实践经验，方便随时查阅和学习。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电子书籍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视频教程是一种直观、生动的护士培训资源，通过实际操作演示和讲解，帮助护士掌握实践技能。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视频教程包括手术操作、护理技巧、急救措施等方面的内容，通过观看视频，护士可以学习到专业人员的操作技巧和经验。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712" b="671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06" b="72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视频教程具有直观、易理解等优点，能够提高护士的学习兴趣和参与度，促进学习效果的提升。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29" b="75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视频教程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33" b="290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模拟软件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模拟软件是一种模拟真实场景的护士培训资源，通过模拟操作和实践，帮助护士掌握实际操作技能。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模拟软件包括模拟病人、模拟手术室、模拟急救场景等方面的内容，通过模拟操作，护士可以学习到应对各种临床情况的方法和技巧。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模拟软件具有安全、可重复操作等优点，能够减少实际操作中的风险和失误，提高护士的实践技能和应对能力。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学习平台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课程上传与审核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确保课程内容质量，对上传的课程进行审核，确保内容的专业性和准确性。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课程分类与标签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对课程进行分类和标签，方便学习者根据个人需求选择合适的课程。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课程描述与简介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提供详细的课程描述和简介，帮助学习者了解课程内容和目标。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实时记录学习者的学习进度，便于学习者掌握自己的学习状况。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学习进度记录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定期发送提醒和通知，提醒学习者完成学习任务，确保学习计划的顺利进行。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学习提醒与通知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生成学习报告并提供反馈，帮助学习者了解自己的学习状况，调整学习计划和方法。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学习报告与反馈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进度跟踪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提供在线讨论区，方便学习者之间进行交流和讨论，促进知识的分享和学习。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在线讨论与交流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问答互动与解答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学习小组与协作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设立问答环节，鼓励学习者提问，提供专业解答，加深对课程内容的理解。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支持学习者组建学习小组，进行协作学习和项目合作，提高学习效果和团队合作能力。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https://d.book118.com/776223035015010100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2024-09-23T23:06:48.422</cp:lastPrinted>
  <dcterms:created xsi:type="dcterms:W3CDTF">2024-09-23T15:06:48Z</dcterms:created>
  <dcterms:modified xsi:type="dcterms:W3CDTF">2024-09-23T15:06:50Z</dcterms:modified>
</cp:coreProperties>
</file>